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6"/>
  </p:notesMasterIdLst>
  <p:sldIdLst>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264B652-6974-4C9B-A914-3D1519F99861}" v="1" dt="2022-11-14T17:40:04.8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old, Guy" userId="3e6af44b-0f98-4f3f-bc5b-5a89e0e88c46" providerId="ADAL" clId="{D264B652-6974-4C9B-A914-3D1519F99861}"/>
    <pc:docChg chg="undo redo custSel addSld delSld modSld sldOrd">
      <pc:chgData name="Arnold, Guy" userId="3e6af44b-0f98-4f3f-bc5b-5a89e0e88c46" providerId="ADAL" clId="{D264B652-6974-4C9B-A914-3D1519F99861}" dt="2022-11-21T13:30:50.439" v="1549" actId="20577"/>
      <pc:docMkLst>
        <pc:docMk/>
      </pc:docMkLst>
      <pc:sldChg chg="new del">
        <pc:chgData name="Arnold, Guy" userId="3e6af44b-0f98-4f3f-bc5b-5a89e0e88c46" providerId="ADAL" clId="{D264B652-6974-4C9B-A914-3D1519F99861}" dt="2022-09-29T20:07:48.967" v="1" actId="2696"/>
        <pc:sldMkLst>
          <pc:docMk/>
          <pc:sldMk cId="333228184" sldId="267"/>
        </pc:sldMkLst>
      </pc:sldChg>
      <pc:sldChg chg="modSp new mod">
        <pc:chgData name="Arnold, Guy" userId="3e6af44b-0f98-4f3f-bc5b-5a89e0e88c46" providerId="ADAL" clId="{D264B652-6974-4C9B-A914-3D1519F99861}" dt="2022-11-21T13:30:17.820" v="1548" actId="20577"/>
        <pc:sldMkLst>
          <pc:docMk/>
          <pc:sldMk cId="1572742559" sldId="267"/>
        </pc:sldMkLst>
        <pc:spChg chg="mod">
          <ac:chgData name="Arnold, Guy" userId="3e6af44b-0f98-4f3f-bc5b-5a89e0e88c46" providerId="ADAL" clId="{D264B652-6974-4C9B-A914-3D1519F99861}" dt="2022-11-15T15:24:03.415" v="816" actId="14100"/>
          <ac:spMkLst>
            <pc:docMk/>
            <pc:sldMk cId="1572742559" sldId="267"/>
            <ac:spMk id="2" creationId="{87A671B3-98A5-47E8-90A3-923C076C4367}"/>
          </ac:spMkLst>
        </pc:spChg>
        <pc:spChg chg="mod">
          <ac:chgData name="Arnold, Guy" userId="3e6af44b-0f98-4f3f-bc5b-5a89e0e88c46" providerId="ADAL" clId="{D264B652-6974-4C9B-A914-3D1519F99861}" dt="2022-11-21T13:30:17.820" v="1548" actId="20577"/>
          <ac:spMkLst>
            <pc:docMk/>
            <pc:sldMk cId="1572742559" sldId="267"/>
            <ac:spMk id="3" creationId="{D2E9481A-F88C-4C69-BCCF-4C1369F3CB7F}"/>
          </ac:spMkLst>
        </pc:spChg>
      </pc:sldChg>
      <pc:sldChg chg="addSp delSp modSp new mod setBg setClrOvrMap">
        <pc:chgData name="Arnold, Guy" userId="3e6af44b-0f98-4f3f-bc5b-5a89e0e88c46" providerId="ADAL" clId="{D264B652-6974-4C9B-A914-3D1519F99861}" dt="2022-11-14T20:19:16.455" v="229" actId="26606"/>
        <pc:sldMkLst>
          <pc:docMk/>
          <pc:sldMk cId="1962542531" sldId="268"/>
        </pc:sldMkLst>
        <pc:spChg chg="mod">
          <ac:chgData name="Arnold, Guy" userId="3e6af44b-0f98-4f3f-bc5b-5a89e0e88c46" providerId="ADAL" clId="{D264B652-6974-4C9B-A914-3D1519F99861}" dt="2022-11-14T20:19:16.455" v="229" actId="26606"/>
          <ac:spMkLst>
            <pc:docMk/>
            <pc:sldMk cId="1962542531" sldId="268"/>
            <ac:spMk id="2" creationId="{3767AEE6-F4EF-4C3B-8FF0-3B74E04411EF}"/>
          </ac:spMkLst>
        </pc:spChg>
        <pc:spChg chg="del">
          <ac:chgData name="Arnold, Guy" userId="3e6af44b-0f98-4f3f-bc5b-5a89e0e88c46" providerId="ADAL" clId="{D264B652-6974-4C9B-A914-3D1519F99861}" dt="2022-11-14T17:40:04.890" v="139" actId="931"/>
          <ac:spMkLst>
            <pc:docMk/>
            <pc:sldMk cId="1962542531" sldId="268"/>
            <ac:spMk id="3" creationId="{21BC6564-23E8-452B-BC15-D38031992F25}"/>
          </ac:spMkLst>
        </pc:spChg>
        <pc:spChg chg="del mod">
          <ac:chgData name="Arnold, Guy" userId="3e6af44b-0f98-4f3f-bc5b-5a89e0e88c46" providerId="ADAL" clId="{D264B652-6974-4C9B-A914-3D1519F99861}" dt="2022-11-14T17:42:35.490" v="167" actId="478"/>
          <ac:spMkLst>
            <pc:docMk/>
            <pc:sldMk cId="1962542531" sldId="268"/>
            <ac:spMk id="4" creationId="{87C85AC7-BE26-445F-B493-44ABFA665133}"/>
          </ac:spMkLst>
        </pc:spChg>
        <pc:spChg chg="add del">
          <ac:chgData name="Arnold, Guy" userId="3e6af44b-0f98-4f3f-bc5b-5a89e0e88c46" providerId="ADAL" clId="{D264B652-6974-4C9B-A914-3D1519F99861}" dt="2022-11-14T17:42:16.312" v="166" actId="26606"/>
          <ac:spMkLst>
            <pc:docMk/>
            <pc:sldMk cId="1962542531" sldId="268"/>
            <ac:spMk id="18" creationId="{D6F819BF-BEC4-454B-82CF-C7F1926407F9}"/>
          </ac:spMkLst>
        </pc:spChg>
        <pc:spChg chg="add del">
          <ac:chgData name="Arnold, Guy" userId="3e6af44b-0f98-4f3f-bc5b-5a89e0e88c46" providerId="ADAL" clId="{D264B652-6974-4C9B-A914-3D1519F99861}" dt="2022-11-14T17:42:16.312" v="166" actId="26606"/>
          <ac:spMkLst>
            <pc:docMk/>
            <pc:sldMk cId="1962542531" sldId="268"/>
            <ac:spMk id="20" creationId="{79D5C3D0-88DD-405B-A549-4B5C3712E181}"/>
          </ac:spMkLst>
        </pc:spChg>
        <pc:spChg chg="add del">
          <ac:chgData name="Arnold, Guy" userId="3e6af44b-0f98-4f3f-bc5b-5a89e0e88c46" providerId="ADAL" clId="{D264B652-6974-4C9B-A914-3D1519F99861}" dt="2022-11-14T20:19:16.455" v="229" actId="26606"/>
          <ac:spMkLst>
            <pc:docMk/>
            <pc:sldMk cId="1962542531" sldId="268"/>
            <ac:spMk id="42" creationId="{DF17025D-0558-4BB1-932D-D407F5BDCAB8}"/>
          </ac:spMkLst>
        </pc:spChg>
        <pc:spChg chg="add del">
          <ac:chgData name="Arnold, Guy" userId="3e6af44b-0f98-4f3f-bc5b-5a89e0e88c46" providerId="ADAL" clId="{D264B652-6974-4C9B-A914-3D1519F99861}" dt="2022-11-14T20:19:16.455" v="229" actId="26606"/>
          <ac:spMkLst>
            <pc:docMk/>
            <pc:sldMk cId="1962542531" sldId="268"/>
            <ac:spMk id="44" creationId="{23897308-2491-4C39-B764-46DCD1CAD321}"/>
          </ac:spMkLst>
        </pc:spChg>
        <pc:spChg chg="add del">
          <ac:chgData name="Arnold, Guy" userId="3e6af44b-0f98-4f3f-bc5b-5a89e0e88c46" providerId="ADAL" clId="{D264B652-6974-4C9B-A914-3D1519F99861}" dt="2022-11-14T20:19:04.185" v="226" actId="26606"/>
          <ac:spMkLst>
            <pc:docMk/>
            <pc:sldMk cId="1962542531" sldId="268"/>
            <ac:spMk id="66" creationId="{ED2D7C63-562A-41C7-892E-0C73F5D59870}"/>
          </ac:spMkLst>
        </pc:spChg>
        <pc:spChg chg="add del">
          <ac:chgData name="Arnold, Guy" userId="3e6af44b-0f98-4f3f-bc5b-5a89e0e88c46" providerId="ADAL" clId="{D264B652-6974-4C9B-A914-3D1519F99861}" dt="2022-11-14T20:19:16.441" v="228" actId="26606"/>
          <ac:spMkLst>
            <pc:docMk/>
            <pc:sldMk cId="1962542531" sldId="268"/>
            <ac:spMk id="80" creationId="{BDA3A76A-4B4C-456C-9E11-7C85352E418B}"/>
          </ac:spMkLst>
        </pc:spChg>
        <pc:spChg chg="add">
          <ac:chgData name="Arnold, Guy" userId="3e6af44b-0f98-4f3f-bc5b-5a89e0e88c46" providerId="ADAL" clId="{D264B652-6974-4C9B-A914-3D1519F99861}" dt="2022-11-14T20:19:16.455" v="229" actId="26606"/>
          <ac:spMkLst>
            <pc:docMk/>
            <pc:sldMk cId="1962542531" sldId="268"/>
            <ac:spMk id="88" creationId="{ED2D7C63-562A-41C7-892E-0C73F5D59870}"/>
          </ac:spMkLst>
        </pc:spChg>
        <pc:grpChg chg="add del">
          <ac:chgData name="Arnold, Guy" userId="3e6af44b-0f98-4f3f-bc5b-5a89e0e88c46" providerId="ADAL" clId="{D264B652-6974-4C9B-A914-3D1519F99861}" dt="2022-11-14T17:42:16.312" v="166" actId="26606"/>
          <ac:grpSpMkLst>
            <pc:docMk/>
            <pc:sldMk cId="1962542531" sldId="268"/>
            <ac:grpSpMk id="11" creationId="{62CE031E-EE35-4AA7-9784-805093327786}"/>
          </ac:grpSpMkLst>
        </pc:grpChg>
        <pc:grpChg chg="add del">
          <ac:chgData name="Arnold, Guy" userId="3e6af44b-0f98-4f3f-bc5b-5a89e0e88c46" providerId="ADAL" clId="{D264B652-6974-4C9B-A914-3D1519F99861}" dt="2022-11-14T17:42:16.312" v="166" actId="26606"/>
          <ac:grpSpMkLst>
            <pc:docMk/>
            <pc:sldMk cId="1962542531" sldId="268"/>
            <ac:grpSpMk id="22" creationId="{B29E1950-A366-48B7-8DAB-726C0DE58072}"/>
          </ac:grpSpMkLst>
        </pc:grpChg>
        <pc:grpChg chg="add del">
          <ac:chgData name="Arnold, Guy" userId="3e6af44b-0f98-4f3f-bc5b-5a89e0e88c46" providerId="ADAL" clId="{D264B652-6974-4C9B-A914-3D1519F99861}" dt="2022-11-14T20:19:16.455" v="229" actId="26606"/>
          <ac:grpSpMkLst>
            <pc:docMk/>
            <pc:sldMk cId="1962542531" sldId="268"/>
            <ac:grpSpMk id="46" creationId="{437C3370-E183-40E3-8F06-FDD26E64DD97}"/>
          </ac:grpSpMkLst>
        </pc:grpChg>
        <pc:grpChg chg="add del">
          <ac:chgData name="Arnold, Guy" userId="3e6af44b-0f98-4f3f-bc5b-5a89e0e88c46" providerId="ADAL" clId="{D264B652-6974-4C9B-A914-3D1519F99861}" dt="2022-11-14T20:19:04.185" v="226" actId="26606"/>
          <ac:grpSpMkLst>
            <pc:docMk/>
            <pc:sldMk cId="1962542531" sldId="268"/>
            <ac:grpSpMk id="68" creationId="{6DF25E23-BE15-4E36-A700-59F0CE8C54A8}"/>
          </ac:grpSpMkLst>
        </pc:grpChg>
        <pc:grpChg chg="add del">
          <ac:chgData name="Arnold, Guy" userId="3e6af44b-0f98-4f3f-bc5b-5a89e0e88c46" providerId="ADAL" clId="{D264B652-6974-4C9B-A914-3D1519F99861}" dt="2022-11-14T20:19:16.441" v="228" actId="26606"/>
          <ac:grpSpMkLst>
            <pc:docMk/>
            <pc:sldMk cId="1962542531" sldId="268"/>
            <ac:grpSpMk id="81" creationId="{DD4CBF5D-710D-4A8C-B442-E5D98674747D}"/>
          </ac:grpSpMkLst>
        </pc:grpChg>
        <pc:grpChg chg="add">
          <ac:chgData name="Arnold, Guy" userId="3e6af44b-0f98-4f3f-bc5b-5a89e0e88c46" providerId="ADAL" clId="{D264B652-6974-4C9B-A914-3D1519F99861}" dt="2022-11-14T20:19:16.455" v="229" actId="26606"/>
          <ac:grpSpMkLst>
            <pc:docMk/>
            <pc:sldMk cId="1962542531" sldId="268"/>
            <ac:grpSpMk id="89" creationId="{6DF25E23-BE15-4E36-A700-59F0CE8C54A8}"/>
          </ac:grpSpMkLst>
        </pc:grpChg>
        <pc:picChg chg="add mod modCrop">
          <ac:chgData name="Arnold, Guy" userId="3e6af44b-0f98-4f3f-bc5b-5a89e0e88c46" providerId="ADAL" clId="{D264B652-6974-4C9B-A914-3D1519F99861}" dt="2022-11-14T20:19:16.455" v="229" actId="26606"/>
          <ac:picMkLst>
            <pc:docMk/>
            <pc:sldMk cId="1962542531" sldId="268"/>
            <ac:picMk id="6" creationId="{B0E97425-8373-40AD-A516-FD7F8C4D53B5}"/>
          </ac:picMkLst>
        </pc:picChg>
        <pc:cxnChg chg="add del">
          <ac:chgData name="Arnold, Guy" userId="3e6af44b-0f98-4f3f-bc5b-5a89e0e88c46" providerId="ADAL" clId="{D264B652-6974-4C9B-A914-3D1519F99861}" dt="2022-11-14T20:19:16.455" v="229" actId="26606"/>
          <ac:cxnSpMkLst>
            <pc:docMk/>
            <pc:sldMk cId="1962542531" sldId="268"/>
            <ac:cxnSpMk id="32" creationId="{0512F9CB-A1A0-4043-A103-F6A4B94B695A}"/>
          </ac:cxnSpMkLst>
        </pc:cxnChg>
        <pc:cxnChg chg="add del">
          <ac:chgData name="Arnold, Guy" userId="3e6af44b-0f98-4f3f-bc5b-5a89e0e88c46" providerId="ADAL" clId="{D264B652-6974-4C9B-A914-3D1519F99861}" dt="2022-11-14T20:19:16.455" v="229" actId="26606"/>
          <ac:cxnSpMkLst>
            <pc:docMk/>
            <pc:sldMk cId="1962542531" sldId="268"/>
            <ac:cxnSpMk id="34" creationId="{ADBE6588-EE16-4389-857C-86A156D49E5D}"/>
          </ac:cxnSpMkLst>
        </pc:cxnChg>
        <pc:cxnChg chg="add del">
          <ac:chgData name="Arnold, Guy" userId="3e6af44b-0f98-4f3f-bc5b-5a89e0e88c46" providerId="ADAL" clId="{D264B652-6974-4C9B-A914-3D1519F99861}" dt="2022-11-14T20:19:16.455" v="229" actId="26606"/>
          <ac:cxnSpMkLst>
            <pc:docMk/>
            <pc:sldMk cId="1962542531" sldId="268"/>
            <ac:cxnSpMk id="36" creationId="{17FD48D2-B0A7-413D-B947-AA55AC1296D5}"/>
          </ac:cxnSpMkLst>
        </pc:cxnChg>
        <pc:cxnChg chg="add del">
          <ac:chgData name="Arnold, Guy" userId="3e6af44b-0f98-4f3f-bc5b-5a89e0e88c46" providerId="ADAL" clId="{D264B652-6974-4C9B-A914-3D1519F99861}" dt="2022-11-14T20:19:16.455" v="229" actId="26606"/>
          <ac:cxnSpMkLst>
            <pc:docMk/>
            <pc:sldMk cId="1962542531" sldId="268"/>
            <ac:cxnSpMk id="38" creationId="{2BE668D0-D906-4EEE-B32F-8C028624B837}"/>
          </ac:cxnSpMkLst>
        </pc:cxnChg>
        <pc:cxnChg chg="add del">
          <ac:chgData name="Arnold, Guy" userId="3e6af44b-0f98-4f3f-bc5b-5a89e0e88c46" providerId="ADAL" clId="{D264B652-6974-4C9B-A914-3D1519F99861}" dt="2022-11-14T20:19:16.455" v="229" actId="26606"/>
          <ac:cxnSpMkLst>
            <pc:docMk/>
            <pc:sldMk cId="1962542531" sldId="268"/>
            <ac:cxnSpMk id="40" creationId="{D1DE67A3-B8F6-4CFD-A8E0-D15200F23152}"/>
          </ac:cxnSpMkLst>
        </pc:cxnChg>
        <pc:cxnChg chg="add del">
          <ac:chgData name="Arnold, Guy" userId="3e6af44b-0f98-4f3f-bc5b-5a89e0e88c46" providerId="ADAL" clId="{D264B652-6974-4C9B-A914-3D1519F99861}" dt="2022-11-14T20:19:04.185" v="226" actId="26606"/>
          <ac:cxnSpMkLst>
            <pc:docMk/>
            <pc:sldMk cId="1962542531" sldId="268"/>
            <ac:cxnSpMk id="56" creationId="{8FD48FB1-66D8-4676-B0AA-C139A1DB78D1}"/>
          </ac:cxnSpMkLst>
        </pc:cxnChg>
        <pc:cxnChg chg="add del">
          <ac:chgData name="Arnold, Guy" userId="3e6af44b-0f98-4f3f-bc5b-5a89e0e88c46" providerId="ADAL" clId="{D264B652-6974-4C9B-A914-3D1519F99861}" dt="2022-11-14T20:19:04.185" v="226" actId="26606"/>
          <ac:cxnSpMkLst>
            <pc:docMk/>
            <pc:sldMk cId="1962542531" sldId="268"/>
            <ac:cxnSpMk id="58" creationId="{F033F5AE-6728-4F19-8DED-658E674B31B9}"/>
          </ac:cxnSpMkLst>
        </pc:cxnChg>
        <pc:cxnChg chg="add del">
          <ac:chgData name="Arnold, Guy" userId="3e6af44b-0f98-4f3f-bc5b-5a89e0e88c46" providerId="ADAL" clId="{D264B652-6974-4C9B-A914-3D1519F99861}" dt="2022-11-14T20:19:04.185" v="226" actId="26606"/>
          <ac:cxnSpMkLst>
            <pc:docMk/>
            <pc:sldMk cId="1962542531" sldId="268"/>
            <ac:cxnSpMk id="60" creationId="{82C7D74A-18BA-4709-A808-44E8815C4430}"/>
          </ac:cxnSpMkLst>
        </pc:cxnChg>
        <pc:cxnChg chg="add del">
          <ac:chgData name="Arnold, Guy" userId="3e6af44b-0f98-4f3f-bc5b-5a89e0e88c46" providerId="ADAL" clId="{D264B652-6974-4C9B-A914-3D1519F99861}" dt="2022-11-14T20:19:04.185" v="226" actId="26606"/>
          <ac:cxnSpMkLst>
            <pc:docMk/>
            <pc:sldMk cId="1962542531" sldId="268"/>
            <ac:cxnSpMk id="62" creationId="{B5164A3F-1561-4039-8185-AB0EEB713EA7}"/>
          </ac:cxnSpMkLst>
        </pc:cxnChg>
        <pc:cxnChg chg="add del">
          <ac:chgData name="Arnold, Guy" userId="3e6af44b-0f98-4f3f-bc5b-5a89e0e88c46" providerId="ADAL" clId="{D264B652-6974-4C9B-A914-3D1519F99861}" dt="2022-11-14T20:19:04.185" v="226" actId="26606"/>
          <ac:cxnSpMkLst>
            <pc:docMk/>
            <pc:sldMk cId="1962542531" sldId="268"/>
            <ac:cxnSpMk id="64" creationId="{2A35DB53-42BE-460E-9CA1-1294C98463CB}"/>
          </ac:cxnSpMkLst>
        </pc:cxnChg>
        <pc:cxnChg chg="add del">
          <ac:chgData name="Arnold, Guy" userId="3e6af44b-0f98-4f3f-bc5b-5a89e0e88c46" providerId="ADAL" clId="{D264B652-6974-4C9B-A914-3D1519F99861}" dt="2022-11-14T20:19:16.441" v="228" actId="26606"/>
          <ac:cxnSpMkLst>
            <pc:docMk/>
            <pc:sldMk cId="1962542531" sldId="268"/>
            <ac:cxnSpMk id="75" creationId="{8FD48FB1-66D8-4676-B0AA-C139A1DB78D1}"/>
          </ac:cxnSpMkLst>
        </pc:cxnChg>
        <pc:cxnChg chg="add del">
          <ac:chgData name="Arnold, Guy" userId="3e6af44b-0f98-4f3f-bc5b-5a89e0e88c46" providerId="ADAL" clId="{D264B652-6974-4C9B-A914-3D1519F99861}" dt="2022-11-14T20:19:16.441" v="228" actId="26606"/>
          <ac:cxnSpMkLst>
            <pc:docMk/>
            <pc:sldMk cId="1962542531" sldId="268"/>
            <ac:cxnSpMk id="76" creationId="{F033F5AE-6728-4F19-8DED-658E674B31B9}"/>
          </ac:cxnSpMkLst>
        </pc:cxnChg>
        <pc:cxnChg chg="add del">
          <ac:chgData name="Arnold, Guy" userId="3e6af44b-0f98-4f3f-bc5b-5a89e0e88c46" providerId="ADAL" clId="{D264B652-6974-4C9B-A914-3D1519F99861}" dt="2022-11-14T20:19:16.441" v="228" actId="26606"/>
          <ac:cxnSpMkLst>
            <pc:docMk/>
            <pc:sldMk cId="1962542531" sldId="268"/>
            <ac:cxnSpMk id="77" creationId="{82C7D74A-18BA-4709-A808-44E8815C4430}"/>
          </ac:cxnSpMkLst>
        </pc:cxnChg>
        <pc:cxnChg chg="add del">
          <ac:chgData name="Arnold, Guy" userId="3e6af44b-0f98-4f3f-bc5b-5a89e0e88c46" providerId="ADAL" clId="{D264B652-6974-4C9B-A914-3D1519F99861}" dt="2022-11-14T20:19:16.441" v="228" actId="26606"/>
          <ac:cxnSpMkLst>
            <pc:docMk/>
            <pc:sldMk cId="1962542531" sldId="268"/>
            <ac:cxnSpMk id="78" creationId="{B5164A3F-1561-4039-8185-AB0EEB713EA7}"/>
          </ac:cxnSpMkLst>
        </pc:cxnChg>
        <pc:cxnChg chg="add del">
          <ac:chgData name="Arnold, Guy" userId="3e6af44b-0f98-4f3f-bc5b-5a89e0e88c46" providerId="ADAL" clId="{D264B652-6974-4C9B-A914-3D1519F99861}" dt="2022-11-14T20:19:16.441" v="228" actId="26606"/>
          <ac:cxnSpMkLst>
            <pc:docMk/>
            <pc:sldMk cId="1962542531" sldId="268"/>
            <ac:cxnSpMk id="79" creationId="{2A35DB53-42BE-460E-9CA1-1294C98463CB}"/>
          </ac:cxnSpMkLst>
        </pc:cxnChg>
        <pc:cxnChg chg="add">
          <ac:chgData name="Arnold, Guy" userId="3e6af44b-0f98-4f3f-bc5b-5a89e0e88c46" providerId="ADAL" clId="{D264B652-6974-4C9B-A914-3D1519F99861}" dt="2022-11-14T20:19:16.455" v="229" actId="26606"/>
          <ac:cxnSpMkLst>
            <pc:docMk/>
            <pc:sldMk cId="1962542531" sldId="268"/>
            <ac:cxnSpMk id="83" creationId="{8FD48FB1-66D8-4676-B0AA-C139A1DB78D1}"/>
          </ac:cxnSpMkLst>
        </pc:cxnChg>
        <pc:cxnChg chg="add">
          <ac:chgData name="Arnold, Guy" userId="3e6af44b-0f98-4f3f-bc5b-5a89e0e88c46" providerId="ADAL" clId="{D264B652-6974-4C9B-A914-3D1519F99861}" dt="2022-11-14T20:19:16.455" v="229" actId="26606"/>
          <ac:cxnSpMkLst>
            <pc:docMk/>
            <pc:sldMk cId="1962542531" sldId="268"/>
            <ac:cxnSpMk id="84" creationId="{F033F5AE-6728-4F19-8DED-658E674B31B9}"/>
          </ac:cxnSpMkLst>
        </pc:cxnChg>
        <pc:cxnChg chg="add">
          <ac:chgData name="Arnold, Guy" userId="3e6af44b-0f98-4f3f-bc5b-5a89e0e88c46" providerId="ADAL" clId="{D264B652-6974-4C9B-A914-3D1519F99861}" dt="2022-11-14T20:19:16.455" v="229" actId="26606"/>
          <ac:cxnSpMkLst>
            <pc:docMk/>
            <pc:sldMk cId="1962542531" sldId="268"/>
            <ac:cxnSpMk id="85" creationId="{82C7D74A-18BA-4709-A808-44E8815C4430}"/>
          </ac:cxnSpMkLst>
        </pc:cxnChg>
        <pc:cxnChg chg="add">
          <ac:chgData name="Arnold, Guy" userId="3e6af44b-0f98-4f3f-bc5b-5a89e0e88c46" providerId="ADAL" clId="{D264B652-6974-4C9B-A914-3D1519F99861}" dt="2022-11-14T20:19:16.455" v="229" actId="26606"/>
          <ac:cxnSpMkLst>
            <pc:docMk/>
            <pc:sldMk cId="1962542531" sldId="268"/>
            <ac:cxnSpMk id="86" creationId="{B5164A3F-1561-4039-8185-AB0EEB713EA7}"/>
          </ac:cxnSpMkLst>
        </pc:cxnChg>
        <pc:cxnChg chg="add">
          <ac:chgData name="Arnold, Guy" userId="3e6af44b-0f98-4f3f-bc5b-5a89e0e88c46" providerId="ADAL" clId="{D264B652-6974-4C9B-A914-3D1519F99861}" dt="2022-11-14T20:19:16.455" v="229" actId="26606"/>
          <ac:cxnSpMkLst>
            <pc:docMk/>
            <pc:sldMk cId="1962542531" sldId="268"/>
            <ac:cxnSpMk id="87" creationId="{2A35DB53-42BE-460E-9CA1-1294C98463CB}"/>
          </ac:cxnSpMkLst>
        </pc:cxnChg>
      </pc:sldChg>
      <pc:sldChg chg="delSp modSp new add del mod">
        <pc:chgData name="Arnold, Guy" userId="3e6af44b-0f98-4f3f-bc5b-5a89e0e88c46" providerId="ADAL" clId="{D264B652-6974-4C9B-A914-3D1519F99861}" dt="2022-11-14T20:28:23.705" v="272" actId="20577"/>
        <pc:sldMkLst>
          <pc:docMk/>
          <pc:sldMk cId="3248594486" sldId="269"/>
        </pc:sldMkLst>
        <pc:spChg chg="mod">
          <ac:chgData name="Arnold, Guy" userId="3e6af44b-0f98-4f3f-bc5b-5a89e0e88c46" providerId="ADAL" clId="{D264B652-6974-4C9B-A914-3D1519F99861}" dt="2022-11-14T20:28:23.705" v="272" actId="20577"/>
          <ac:spMkLst>
            <pc:docMk/>
            <pc:sldMk cId="3248594486" sldId="269"/>
            <ac:spMk id="2" creationId="{11A7DA84-58ED-4C25-ADE8-C25E81F47B49}"/>
          </ac:spMkLst>
        </pc:spChg>
        <pc:spChg chg="del">
          <ac:chgData name="Arnold, Guy" userId="3e6af44b-0f98-4f3f-bc5b-5a89e0e88c46" providerId="ADAL" clId="{D264B652-6974-4C9B-A914-3D1519F99861}" dt="2022-11-14T20:23:36.387" v="267" actId="478"/>
          <ac:spMkLst>
            <pc:docMk/>
            <pc:sldMk cId="3248594486" sldId="269"/>
            <ac:spMk id="3" creationId="{351C7D9A-F5B4-47C4-9436-8765C16CE375}"/>
          </ac:spMkLst>
        </pc:spChg>
      </pc:sldChg>
      <pc:sldChg chg="modSp new mod">
        <pc:chgData name="Arnold, Guy" userId="3e6af44b-0f98-4f3f-bc5b-5a89e0e88c46" providerId="ADAL" clId="{D264B652-6974-4C9B-A914-3D1519F99861}" dt="2022-11-15T20:59:29.620" v="1283" actId="113"/>
        <pc:sldMkLst>
          <pc:docMk/>
          <pc:sldMk cId="415297619" sldId="270"/>
        </pc:sldMkLst>
        <pc:spChg chg="mod">
          <ac:chgData name="Arnold, Guy" userId="3e6af44b-0f98-4f3f-bc5b-5a89e0e88c46" providerId="ADAL" clId="{D264B652-6974-4C9B-A914-3D1519F99861}" dt="2022-11-14T20:30:27.299" v="333" actId="113"/>
          <ac:spMkLst>
            <pc:docMk/>
            <pc:sldMk cId="415297619" sldId="270"/>
            <ac:spMk id="2" creationId="{63DDA7BD-9A4C-4964-B1BC-1572D9C09705}"/>
          </ac:spMkLst>
        </pc:spChg>
        <pc:spChg chg="mod">
          <ac:chgData name="Arnold, Guy" userId="3e6af44b-0f98-4f3f-bc5b-5a89e0e88c46" providerId="ADAL" clId="{D264B652-6974-4C9B-A914-3D1519F99861}" dt="2022-11-15T20:59:29.620" v="1283" actId="113"/>
          <ac:spMkLst>
            <pc:docMk/>
            <pc:sldMk cId="415297619" sldId="270"/>
            <ac:spMk id="3" creationId="{174565C0-7CCE-4426-844A-0456F156DE39}"/>
          </ac:spMkLst>
        </pc:spChg>
      </pc:sldChg>
      <pc:sldChg chg="delSp modSp new mod">
        <pc:chgData name="Arnold, Guy" userId="3e6af44b-0f98-4f3f-bc5b-5a89e0e88c46" providerId="ADAL" clId="{D264B652-6974-4C9B-A914-3D1519F99861}" dt="2022-11-15T21:41:00.471" v="1485" actId="20577"/>
        <pc:sldMkLst>
          <pc:docMk/>
          <pc:sldMk cId="3363065588" sldId="271"/>
        </pc:sldMkLst>
        <pc:spChg chg="mod">
          <ac:chgData name="Arnold, Guy" userId="3e6af44b-0f98-4f3f-bc5b-5a89e0e88c46" providerId="ADAL" clId="{D264B652-6974-4C9B-A914-3D1519F99861}" dt="2022-11-15T21:41:00.471" v="1485" actId="20577"/>
          <ac:spMkLst>
            <pc:docMk/>
            <pc:sldMk cId="3363065588" sldId="271"/>
            <ac:spMk id="2" creationId="{035886A8-CBC0-4C63-95B6-504095A36F19}"/>
          </ac:spMkLst>
        </pc:spChg>
        <pc:spChg chg="del">
          <ac:chgData name="Arnold, Guy" userId="3e6af44b-0f98-4f3f-bc5b-5a89e0e88c46" providerId="ADAL" clId="{D264B652-6974-4C9B-A914-3D1519F99861}" dt="2022-11-14T20:51:38.243" v="383" actId="478"/>
          <ac:spMkLst>
            <pc:docMk/>
            <pc:sldMk cId="3363065588" sldId="271"/>
            <ac:spMk id="3" creationId="{49730E6E-B97B-49EA-B81F-A81B434BE264}"/>
          </ac:spMkLst>
        </pc:spChg>
      </pc:sldChg>
      <pc:sldChg chg="delSp modSp new mod">
        <pc:chgData name="Arnold, Guy" userId="3e6af44b-0f98-4f3f-bc5b-5a89e0e88c46" providerId="ADAL" clId="{D264B652-6974-4C9B-A914-3D1519F99861}" dt="2022-11-15T21:05:46.033" v="1302" actId="20577"/>
        <pc:sldMkLst>
          <pc:docMk/>
          <pc:sldMk cId="515923732" sldId="272"/>
        </pc:sldMkLst>
        <pc:spChg chg="mod">
          <ac:chgData name="Arnold, Guy" userId="3e6af44b-0f98-4f3f-bc5b-5a89e0e88c46" providerId="ADAL" clId="{D264B652-6974-4C9B-A914-3D1519F99861}" dt="2022-11-15T21:05:46.033" v="1302" actId="20577"/>
          <ac:spMkLst>
            <pc:docMk/>
            <pc:sldMk cId="515923732" sldId="272"/>
            <ac:spMk id="2" creationId="{213AB939-0DCC-4B7C-B916-4A8A24B66476}"/>
          </ac:spMkLst>
        </pc:spChg>
        <pc:spChg chg="del">
          <ac:chgData name="Arnold, Guy" userId="3e6af44b-0f98-4f3f-bc5b-5a89e0e88c46" providerId="ADAL" clId="{D264B652-6974-4C9B-A914-3D1519F99861}" dt="2022-11-14T20:57:15.966" v="386" actId="478"/>
          <ac:spMkLst>
            <pc:docMk/>
            <pc:sldMk cId="515923732" sldId="272"/>
            <ac:spMk id="3" creationId="{3FA920BF-7AB3-45CA-BC8E-8BFD04E19DC3}"/>
          </ac:spMkLst>
        </pc:spChg>
      </pc:sldChg>
      <pc:sldChg chg="delSp modSp new mod">
        <pc:chgData name="Arnold, Guy" userId="3e6af44b-0f98-4f3f-bc5b-5a89e0e88c46" providerId="ADAL" clId="{D264B652-6974-4C9B-A914-3D1519F99861}" dt="2022-11-14T21:09:04.661" v="496" actId="20577"/>
        <pc:sldMkLst>
          <pc:docMk/>
          <pc:sldMk cId="242397814" sldId="273"/>
        </pc:sldMkLst>
        <pc:spChg chg="mod">
          <ac:chgData name="Arnold, Guy" userId="3e6af44b-0f98-4f3f-bc5b-5a89e0e88c46" providerId="ADAL" clId="{D264B652-6974-4C9B-A914-3D1519F99861}" dt="2022-11-14T21:09:04.661" v="496" actId="20577"/>
          <ac:spMkLst>
            <pc:docMk/>
            <pc:sldMk cId="242397814" sldId="273"/>
            <ac:spMk id="2" creationId="{95C5B45E-35F0-4B55-8060-E41A5B8BBDDB}"/>
          </ac:spMkLst>
        </pc:spChg>
        <pc:spChg chg="del">
          <ac:chgData name="Arnold, Guy" userId="3e6af44b-0f98-4f3f-bc5b-5a89e0e88c46" providerId="ADAL" clId="{D264B652-6974-4C9B-A914-3D1519F99861}" dt="2022-11-14T21:03:59.159" v="459" actId="478"/>
          <ac:spMkLst>
            <pc:docMk/>
            <pc:sldMk cId="242397814" sldId="273"/>
            <ac:spMk id="3" creationId="{F05B1218-7730-4548-9A68-41F58C0FDEC9}"/>
          </ac:spMkLst>
        </pc:spChg>
      </pc:sldChg>
      <pc:sldChg chg="delSp modSp new mod">
        <pc:chgData name="Arnold, Guy" userId="3e6af44b-0f98-4f3f-bc5b-5a89e0e88c46" providerId="ADAL" clId="{D264B652-6974-4C9B-A914-3D1519F99861}" dt="2022-11-14T21:13:11.945" v="520" actId="20577"/>
        <pc:sldMkLst>
          <pc:docMk/>
          <pc:sldMk cId="3177139231" sldId="274"/>
        </pc:sldMkLst>
        <pc:spChg chg="mod">
          <ac:chgData name="Arnold, Guy" userId="3e6af44b-0f98-4f3f-bc5b-5a89e0e88c46" providerId="ADAL" clId="{D264B652-6974-4C9B-A914-3D1519F99861}" dt="2022-11-14T21:13:11.945" v="520" actId="20577"/>
          <ac:spMkLst>
            <pc:docMk/>
            <pc:sldMk cId="3177139231" sldId="274"/>
            <ac:spMk id="2" creationId="{5A9AA364-6523-48F7-B817-3B1F9506DB37}"/>
          </ac:spMkLst>
        </pc:spChg>
        <pc:spChg chg="del">
          <ac:chgData name="Arnold, Guy" userId="3e6af44b-0f98-4f3f-bc5b-5a89e0e88c46" providerId="ADAL" clId="{D264B652-6974-4C9B-A914-3D1519F99861}" dt="2022-11-14T21:09:23.736" v="498" actId="478"/>
          <ac:spMkLst>
            <pc:docMk/>
            <pc:sldMk cId="3177139231" sldId="274"/>
            <ac:spMk id="3" creationId="{BE03B87C-9A2D-4416-ABE2-E0A2C539752F}"/>
          </ac:spMkLst>
        </pc:spChg>
      </pc:sldChg>
      <pc:sldChg chg="modSp new mod">
        <pc:chgData name="Arnold, Guy" userId="3e6af44b-0f98-4f3f-bc5b-5a89e0e88c46" providerId="ADAL" clId="{D264B652-6974-4C9B-A914-3D1519F99861}" dt="2022-11-14T21:34:41.759" v="545" actId="20577"/>
        <pc:sldMkLst>
          <pc:docMk/>
          <pc:sldMk cId="3290905630" sldId="275"/>
        </pc:sldMkLst>
        <pc:spChg chg="mod">
          <ac:chgData name="Arnold, Guy" userId="3e6af44b-0f98-4f3f-bc5b-5a89e0e88c46" providerId="ADAL" clId="{D264B652-6974-4C9B-A914-3D1519F99861}" dt="2022-11-14T21:30:56.199" v="524" actId="14100"/>
          <ac:spMkLst>
            <pc:docMk/>
            <pc:sldMk cId="3290905630" sldId="275"/>
            <ac:spMk id="2" creationId="{B28BA49F-80D1-4CBD-A560-13C7AA1D458C}"/>
          </ac:spMkLst>
        </pc:spChg>
        <pc:spChg chg="mod">
          <ac:chgData name="Arnold, Guy" userId="3e6af44b-0f98-4f3f-bc5b-5a89e0e88c46" providerId="ADAL" clId="{D264B652-6974-4C9B-A914-3D1519F99861}" dt="2022-11-14T21:34:41.759" v="545" actId="20577"/>
          <ac:spMkLst>
            <pc:docMk/>
            <pc:sldMk cId="3290905630" sldId="275"/>
            <ac:spMk id="3" creationId="{BE1DC4D5-A18C-4A48-9157-46A152C088BF}"/>
          </ac:spMkLst>
        </pc:spChg>
      </pc:sldChg>
      <pc:sldChg chg="delSp modSp new mod">
        <pc:chgData name="Arnold, Guy" userId="3e6af44b-0f98-4f3f-bc5b-5a89e0e88c46" providerId="ADAL" clId="{D264B652-6974-4C9B-A914-3D1519F99861}" dt="2022-11-14T21:38:58.331" v="556" actId="113"/>
        <pc:sldMkLst>
          <pc:docMk/>
          <pc:sldMk cId="683983646" sldId="276"/>
        </pc:sldMkLst>
        <pc:spChg chg="mod">
          <ac:chgData name="Arnold, Guy" userId="3e6af44b-0f98-4f3f-bc5b-5a89e0e88c46" providerId="ADAL" clId="{D264B652-6974-4C9B-A914-3D1519F99861}" dt="2022-11-14T21:38:58.331" v="556" actId="113"/>
          <ac:spMkLst>
            <pc:docMk/>
            <pc:sldMk cId="683983646" sldId="276"/>
            <ac:spMk id="2" creationId="{42DE15C7-D9E1-4D30-A02D-25E4C2590FD2}"/>
          </ac:spMkLst>
        </pc:spChg>
        <pc:spChg chg="del">
          <ac:chgData name="Arnold, Guy" userId="3e6af44b-0f98-4f3f-bc5b-5a89e0e88c46" providerId="ADAL" clId="{D264B652-6974-4C9B-A914-3D1519F99861}" dt="2022-11-14T21:38:12.802" v="551" actId="478"/>
          <ac:spMkLst>
            <pc:docMk/>
            <pc:sldMk cId="683983646" sldId="276"/>
            <ac:spMk id="3" creationId="{B5DCE333-BB2E-40E1-96DA-A8FC30D47935}"/>
          </ac:spMkLst>
        </pc:spChg>
      </pc:sldChg>
      <pc:sldChg chg="new del">
        <pc:chgData name="Arnold, Guy" userId="3e6af44b-0f98-4f3f-bc5b-5a89e0e88c46" providerId="ADAL" clId="{D264B652-6974-4C9B-A914-3D1519F99861}" dt="2022-11-14T21:59:17.672" v="558" actId="2696"/>
        <pc:sldMkLst>
          <pc:docMk/>
          <pc:sldMk cId="1872927846" sldId="277"/>
        </pc:sldMkLst>
      </pc:sldChg>
      <pc:sldChg chg="modSp new mod ord">
        <pc:chgData name="Arnold, Guy" userId="3e6af44b-0f98-4f3f-bc5b-5a89e0e88c46" providerId="ADAL" clId="{D264B652-6974-4C9B-A914-3D1519F99861}" dt="2022-11-21T13:30:50.439" v="1549" actId="20577"/>
        <pc:sldMkLst>
          <pc:docMk/>
          <pc:sldMk cId="2076521013" sldId="277"/>
        </pc:sldMkLst>
        <pc:spChg chg="mod">
          <ac:chgData name="Arnold, Guy" userId="3e6af44b-0f98-4f3f-bc5b-5a89e0e88c46" providerId="ADAL" clId="{D264B652-6974-4C9B-A914-3D1519F99861}" dt="2022-11-21T13:30:50.439" v="1549" actId="20577"/>
          <ac:spMkLst>
            <pc:docMk/>
            <pc:sldMk cId="2076521013" sldId="277"/>
            <ac:spMk id="2" creationId="{C81C2619-C207-47DF-ABDF-6AB0DBBE78D4}"/>
          </ac:spMkLst>
        </pc:spChg>
        <pc:spChg chg="mod">
          <ac:chgData name="Arnold, Guy" userId="3e6af44b-0f98-4f3f-bc5b-5a89e0e88c46" providerId="ADAL" clId="{D264B652-6974-4C9B-A914-3D1519F99861}" dt="2022-11-15T21:13:20.636" v="1437" actId="255"/>
          <ac:spMkLst>
            <pc:docMk/>
            <pc:sldMk cId="2076521013" sldId="277"/>
            <ac:spMk id="3" creationId="{2A713857-5FAC-4C61-A174-F5E4465DDFC3}"/>
          </ac:spMkLst>
        </pc:spChg>
      </pc:sldChg>
      <pc:sldChg chg="modSp new mod">
        <pc:chgData name="Arnold, Guy" userId="3e6af44b-0f98-4f3f-bc5b-5a89e0e88c46" providerId="ADAL" clId="{D264B652-6974-4C9B-A914-3D1519F99861}" dt="2022-11-15T15:39:03.621" v="842" actId="20577"/>
        <pc:sldMkLst>
          <pc:docMk/>
          <pc:sldMk cId="3197954792" sldId="278"/>
        </pc:sldMkLst>
        <pc:spChg chg="mod">
          <ac:chgData name="Arnold, Guy" userId="3e6af44b-0f98-4f3f-bc5b-5a89e0e88c46" providerId="ADAL" clId="{D264B652-6974-4C9B-A914-3D1519F99861}" dt="2022-11-15T15:39:03.621" v="842" actId="20577"/>
          <ac:spMkLst>
            <pc:docMk/>
            <pc:sldMk cId="3197954792" sldId="278"/>
            <ac:spMk id="2" creationId="{82E0EFB3-DC1B-4875-AF2E-EA30C4882FBB}"/>
          </ac:spMkLst>
        </pc:spChg>
        <pc:spChg chg="mod">
          <ac:chgData name="Arnold, Guy" userId="3e6af44b-0f98-4f3f-bc5b-5a89e0e88c46" providerId="ADAL" clId="{D264B652-6974-4C9B-A914-3D1519F99861}" dt="2022-11-15T15:32:44.849" v="831" actId="27636"/>
          <ac:spMkLst>
            <pc:docMk/>
            <pc:sldMk cId="3197954792" sldId="278"/>
            <ac:spMk id="3" creationId="{CC553DAE-6C39-4C17-B46F-304706C47A0A}"/>
          </ac:spMkLst>
        </pc:spChg>
      </pc:sldChg>
      <pc:sldChg chg="modSp new mod">
        <pc:chgData name="Arnold, Guy" userId="3e6af44b-0f98-4f3f-bc5b-5a89e0e88c46" providerId="ADAL" clId="{D264B652-6974-4C9B-A914-3D1519F99861}" dt="2022-11-15T15:43:24.359" v="904" actId="115"/>
        <pc:sldMkLst>
          <pc:docMk/>
          <pc:sldMk cId="1629039409" sldId="279"/>
        </pc:sldMkLst>
        <pc:spChg chg="mod">
          <ac:chgData name="Arnold, Guy" userId="3e6af44b-0f98-4f3f-bc5b-5a89e0e88c46" providerId="ADAL" clId="{D264B652-6974-4C9B-A914-3D1519F99861}" dt="2022-11-15T15:40:21.329" v="893" actId="20577"/>
          <ac:spMkLst>
            <pc:docMk/>
            <pc:sldMk cId="1629039409" sldId="279"/>
            <ac:spMk id="2" creationId="{B4C7E9B3-3366-4E1D-AC77-C274FF148E47}"/>
          </ac:spMkLst>
        </pc:spChg>
        <pc:spChg chg="mod">
          <ac:chgData name="Arnold, Guy" userId="3e6af44b-0f98-4f3f-bc5b-5a89e0e88c46" providerId="ADAL" clId="{D264B652-6974-4C9B-A914-3D1519F99861}" dt="2022-11-15T15:43:24.359" v="904" actId="115"/>
          <ac:spMkLst>
            <pc:docMk/>
            <pc:sldMk cId="1629039409" sldId="279"/>
            <ac:spMk id="3" creationId="{9A51B71A-D790-493A-A142-F708AC479AE8}"/>
          </ac:spMkLst>
        </pc:spChg>
      </pc:sldChg>
      <pc:sldChg chg="modSp new mod">
        <pc:chgData name="Arnold, Guy" userId="3e6af44b-0f98-4f3f-bc5b-5a89e0e88c46" providerId="ADAL" clId="{D264B652-6974-4C9B-A914-3D1519F99861}" dt="2022-11-15T15:48:31.681" v="1013" actId="14100"/>
        <pc:sldMkLst>
          <pc:docMk/>
          <pc:sldMk cId="3884350278" sldId="280"/>
        </pc:sldMkLst>
        <pc:spChg chg="mod">
          <ac:chgData name="Arnold, Guy" userId="3e6af44b-0f98-4f3f-bc5b-5a89e0e88c46" providerId="ADAL" clId="{D264B652-6974-4C9B-A914-3D1519F99861}" dt="2022-11-15T15:44:32.991" v="944" actId="14100"/>
          <ac:spMkLst>
            <pc:docMk/>
            <pc:sldMk cId="3884350278" sldId="280"/>
            <ac:spMk id="2" creationId="{EEE0834B-2840-44F0-8A99-2FB34E096C37}"/>
          </ac:spMkLst>
        </pc:spChg>
        <pc:spChg chg="mod">
          <ac:chgData name="Arnold, Guy" userId="3e6af44b-0f98-4f3f-bc5b-5a89e0e88c46" providerId="ADAL" clId="{D264B652-6974-4C9B-A914-3D1519F99861}" dt="2022-11-15T15:48:31.681" v="1013" actId="14100"/>
          <ac:spMkLst>
            <pc:docMk/>
            <pc:sldMk cId="3884350278" sldId="280"/>
            <ac:spMk id="3" creationId="{388CF1E9-9658-4924-AF40-5D7E37F5D36B}"/>
          </ac:spMkLst>
        </pc:spChg>
      </pc:sldChg>
      <pc:sldChg chg="modSp new mod">
        <pc:chgData name="Arnold, Guy" userId="3e6af44b-0f98-4f3f-bc5b-5a89e0e88c46" providerId="ADAL" clId="{D264B652-6974-4C9B-A914-3D1519F99861}" dt="2022-11-15T15:54:17.371" v="1050" actId="14100"/>
        <pc:sldMkLst>
          <pc:docMk/>
          <pc:sldMk cId="2139024060" sldId="281"/>
        </pc:sldMkLst>
        <pc:spChg chg="mod">
          <ac:chgData name="Arnold, Guy" userId="3e6af44b-0f98-4f3f-bc5b-5a89e0e88c46" providerId="ADAL" clId="{D264B652-6974-4C9B-A914-3D1519F99861}" dt="2022-11-15T15:54:17.371" v="1050" actId="14100"/>
          <ac:spMkLst>
            <pc:docMk/>
            <pc:sldMk cId="2139024060" sldId="281"/>
            <ac:spMk id="2" creationId="{89BD6EB4-FAF9-42C7-A2A3-F8824B4CE00F}"/>
          </ac:spMkLst>
        </pc:spChg>
        <pc:spChg chg="mod">
          <ac:chgData name="Arnold, Guy" userId="3e6af44b-0f98-4f3f-bc5b-5a89e0e88c46" providerId="ADAL" clId="{D264B652-6974-4C9B-A914-3D1519F99861}" dt="2022-11-15T15:51:49.587" v="1033" actId="207"/>
          <ac:spMkLst>
            <pc:docMk/>
            <pc:sldMk cId="2139024060" sldId="281"/>
            <ac:spMk id="3" creationId="{15BEEDFE-58A4-40C4-A451-E6F5BFB591A4}"/>
          </ac:spMkLst>
        </pc:spChg>
      </pc:sldChg>
      <pc:sldChg chg="modSp new mod">
        <pc:chgData name="Arnold, Guy" userId="3e6af44b-0f98-4f3f-bc5b-5a89e0e88c46" providerId="ADAL" clId="{D264B652-6974-4C9B-A914-3D1519F99861}" dt="2022-11-15T16:01:46.326" v="1088" actId="207"/>
        <pc:sldMkLst>
          <pc:docMk/>
          <pc:sldMk cId="675828813" sldId="282"/>
        </pc:sldMkLst>
        <pc:spChg chg="mod">
          <ac:chgData name="Arnold, Guy" userId="3e6af44b-0f98-4f3f-bc5b-5a89e0e88c46" providerId="ADAL" clId="{D264B652-6974-4C9B-A914-3D1519F99861}" dt="2022-11-15T15:54:51.564" v="1053"/>
          <ac:spMkLst>
            <pc:docMk/>
            <pc:sldMk cId="675828813" sldId="282"/>
            <ac:spMk id="2" creationId="{959C6AEC-6C8F-4F62-BF80-A29EA54EBAD2}"/>
          </ac:spMkLst>
        </pc:spChg>
        <pc:spChg chg="mod">
          <ac:chgData name="Arnold, Guy" userId="3e6af44b-0f98-4f3f-bc5b-5a89e0e88c46" providerId="ADAL" clId="{D264B652-6974-4C9B-A914-3D1519F99861}" dt="2022-11-15T16:01:46.326" v="1088" actId="207"/>
          <ac:spMkLst>
            <pc:docMk/>
            <pc:sldMk cId="675828813" sldId="282"/>
            <ac:spMk id="3" creationId="{D2ABD6E4-D99C-41AF-B9F7-16A6B4B599C0}"/>
          </ac:spMkLst>
        </pc:spChg>
      </pc:sldChg>
      <pc:sldChg chg="modSp new mod">
        <pc:chgData name="Arnold, Guy" userId="3e6af44b-0f98-4f3f-bc5b-5a89e0e88c46" providerId="ADAL" clId="{D264B652-6974-4C9B-A914-3D1519F99861}" dt="2022-11-15T16:29:33.385" v="1131" actId="207"/>
        <pc:sldMkLst>
          <pc:docMk/>
          <pc:sldMk cId="911135543" sldId="283"/>
        </pc:sldMkLst>
        <pc:spChg chg="mod">
          <ac:chgData name="Arnold, Guy" userId="3e6af44b-0f98-4f3f-bc5b-5a89e0e88c46" providerId="ADAL" clId="{D264B652-6974-4C9B-A914-3D1519F99861}" dt="2022-11-15T16:03:56.118" v="1096"/>
          <ac:spMkLst>
            <pc:docMk/>
            <pc:sldMk cId="911135543" sldId="283"/>
            <ac:spMk id="2" creationId="{12575056-B17F-4646-8D8F-E03D379D109E}"/>
          </ac:spMkLst>
        </pc:spChg>
        <pc:spChg chg="mod">
          <ac:chgData name="Arnold, Guy" userId="3e6af44b-0f98-4f3f-bc5b-5a89e0e88c46" providerId="ADAL" clId="{D264B652-6974-4C9B-A914-3D1519F99861}" dt="2022-11-15T16:29:33.385" v="1131" actId="207"/>
          <ac:spMkLst>
            <pc:docMk/>
            <pc:sldMk cId="911135543" sldId="283"/>
            <ac:spMk id="3" creationId="{B75950C9-8C64-4CEA-A0FE-277AD39A5EA2}"/>
          </ac:spMkLst>
        </pc:spChg>
      </pc:sldChg>
      <pc:sldChg chg="modSp new mod">
        <pc:chgData name="Arnold, Guy" userId="3e6af44b-0f98-4f3f-bc5b-5a89e0e88c46" providerId="ADAL" clId="{D264B652-6974-4C9B-A914-3D1519F99861}" dt="2022-11-15T16:34:15.340" v="1170" actId="20577"/>
        <pc:sldMkLst>
          <pc:docMk/>
          <pc:sldMk cId="2434132249" sldId="284"/>
        </pc:sldMkLst>
        <pc:spChg chg="mod">
          <ac:chgData name="Arnold, Guy" userId="3e6af44b-0f98-4f3f-bc5b-5a89e0e88c46" providerId="ADAL" clId="{D264B652-6974-4C9B-A914-3D1519F99861}" dt="2022-11-15T16:30:58.344" v="1141" actId="113"/>
          <ac:spMkLst>
            <pc:docMk/>
            <pc:sldMk cId="2434132249" sldId="284"/>
            <ac:spMk id="2" creationId="{7E8225DA-CEC6-4FF4-9DC8-18CFC9B31C70}"/>
          </ac:spMkLst>
        </pc:spChg>
        <pc:spChg chg="mod">
          <ac:chgData name="Arnold, Guy" userId="3e6af44b-0f98-4f3f-bc5b-5a89e0e88c46" providerId="ADAL" clId="{D264B652-6974-4C9B-A914-3D1519F99861}" dt="2022-11-15T16:34:15.340" v="1170" actId="20577"/>
          <ac:spMkLst>
            <pc:docMk/>
            <pc:sldMk cId="2434132249" sldId="284"/>
            <ac:spMk id="3" creationId="{2846C889-BE24-4191-89C8-B3B4186D9984}"/>
          </ac:spMkLst>
        </pc:spChg>
      </pc:sldChg>
      <pc:sldChg chg="modSp new mod">
        <pc:chgData name="Arnold, Guy" userId="3e6af44b-0f98-4f3f-bc5b-5a89e0e88c46" providerId="ADAL" clId="{D264B652-6974-4C9B-A914-3D1519F99861}" dt="2022-11-15T16:45:36.342" v="1187" actId="207"/>
        <pc:sldMkLst>
          <pc:docMk/>
          <pc:sldMk cId="1959370011" sldId="285"/>
        </pc:sldMkLst>
        <pc:spChg chg="mod">
          <ac:chgData name="Arnold, Guy" userId="3e6af44b-0f98-4f3f-bc5b-5a89e0e88c46" providerId="ADAL" clId="{D264B652-6974-4C9B-A914-3D1519F99861}" dt="2022-11-15T16:35:53.924" v="1184" actId="20577"/>
          <ac:spMkLst>
            <pc:docMk/>
            <pc:sldMk cId="1959370011" sldId="285"/>
            <ac:spMk id="2" creationId="{82DA3517-E322-4AD2-82DD-71C7091244A8}"/>
          </ac:spMkLst>
        </pc:spChg>
        <pc:spChg chg="mod">
          <ac:chgData name="Arnold, Guy" userId="3e6af44b-0f98-4f3f-bc5b-5a89e0e88c46" providerId="ADAL" clId="{D264B652-6974-4C9B-A914-3D1519F99861}" dt="2022-11-15T16:45:36.342" v="1187" actId="207"/>
          <ac:spMkLst>
            <pc:docMk/>
            <pc:sldMk cId="1959370011" sldId="285"/>
            <ac:spMk id="3" creationId="{D6B945B5-E9FD-4FE4-96CE-91449FD9DD1B}"/>
          </ac:spMkLst>
        </pc:spChg>
      </pc:sldChg>
      <pc:sldChg chg="delSp modSp new mod">
        <pc:chgData name="Arnold, Guy" userId="3e6af44b-0f98-4f3f-bc5b-5a89e0e88c46" providerId="ADAL" clId="{D264B652-6974-4C9B-A914-3D1519F99861}" dt="2022-11-15T20:56:41.401" v="1225" actId="255"/>
        <pc:sldMkLst>
          <pc:docMk/>
          <pc:sldMk cId="2625949854" sldId="286"/>
        </pc:sldMkLst>
        <pc:spChg chg="mod">
          <ac:chgData name="Arnold, Guy" userId="3e6af44b-0f98-4f3f-bc5b-5a89e0e88c46" providerId="ADAL" clId="{D264B652-6974-4C9B-A914-3D1519F99861}" dt="2022-11-15T20:56:41.401" v="1225" actId="255"/>
          <ac:spMkLst>
            <pc:docMk/>
            <pc:sldMk cId="2625949854" sldId="286"/>
            <ac:spMk id="2" creationId="{A7ADDCE5-5795-4ECE-A197-2592C34CC9F5}"/>
          </ac:spMkLst>
        </pc:spChg>
        <pc:spChg chg="del">
          <ac:chgData name="Arnold, Guy" userId="3e6af44b-0f98-4f3f-bc5b-5a89e0e88c46" providerId="ADAL" clId="{D264B652-6974-4C9B-A914-3D1519F99861}" dt="2022-11-15T20:55:51.643" v="1191" actId="478"/>
          <ac:spMkLst>
            <pc:docMk/>
            <pc:sldMk cId="2625949854" sldId="286"/>
            <ac:spMk id="3" creationId="{576548CF-C5B4-4DA5-ACFB-4CCE902EE1C6}"/>
          </ac:spMkLst>
        </pc:spChg>
      </pc:sldChg>
      <pc:sldChg chg="new del">
        <pc:chgData name="Arnold, Guy" userId="3e6af44b-0f98-4f3f-bc5b-5a89e0e88c46" providerId="ADAL" clId="{D264B652-6974-4C9B-A914-3D1519F99861}" dt="2022-11-15T20:55:30.022" v="1189" actId="2696"/>
        <pc:sldMkLst>
          <pc:docMk/>
          <pc:sldMk cId="4235123097" sldId="28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B15086-06BC-4F78-B508-4E1F94CCB86B}" type="datetimeFigureOut">
              <a:rPr lang="en-US" smtClean="0"/>
              <a:t>11/21/2022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D4AFE6-52F8-436F-9DAC-607E2BE5A99D}" type="slidenum">
              <a:rPr lang="en-US" smtClean="0"/>
              <a:t>‹#›</a:t>
            </a:fld>
            <a:endParaRPr lang="en-US" dirty="0"/>
          </a:p>
        </p:txBody>
      </p:sp>
    </p:spTree>
    <p:extLst>
      <p:ext uri="{BB962C8B-B14F-4D97-AF65-F5344CB8AC3E}">
        <p14:creationId xmlns:p14="http://schemas.microsoft.com/office/powerpoint/2010/main" val="363563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DA85BB-8327-437A-900F-6A3DB7A5ABC9}"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6973878A-9A6C-446F-AE2D-FA0E8037C59B}" type="datetime1">
              <a:rPr lang="en-US" smtClean="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FCC5687-D9F1-45E2-A621-A964456C9C51}"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05D98-6779-42E9-AA36-C6D6C2CA339B}"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414117-4E55-454A-B008-5B316A3C4A1E}"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685336-EDD6-4B11-BDCB-D9716D9D0CAD}"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90B30B-3EA6-4689-8E7C-D798375DFD60}"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7C5E6C6-E680-4C09-9A82-6D6D4A458B45}"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F7BBFA-E374-465F-B18D-F6CE71921593}"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6FA0BC-E7BB-4D55-8710-E8474A66771E}"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58A1C5-682A-4617-9A91-5759A79A935B}" type="datetime1">
              <a:rPr lang="en-US" smtClean="0"/>
              <a:t>11/21/2022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2EFD0D0-99D2-4A10-AC62-6E2E6CF7A9EE}" type="datetime1">
              <a:rPr lang="en-US" smtClean="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F7DEDF-EB2B-4F7F-B2DF-97C28C8FCBC9}" type="datetime1">
              <a:rPr lang="en-US" smtClean="0"/>
              <a:t>11/21/2022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780351-56D7-412F-9F2E-17819DF3B01D}" type="datetime1">
              <a:rPr lang="en-US" smtClean="0"/>
              <a:t>11/21/2022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F068B-C601-4124-944A-AED7D3FD7517}" type="datetime1">
              <a:rPr lang="en-US" smtClean="0"/>
              <a:t>11/21/2022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6F7A73-7818-460B-8F62-87CD8A1DAD1A}" type="datetime1">
              <a:rPr lang="en-US" smtClean="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6CF8665-A302-4073-9097-DCE6BA8A5D14}" type="datetime1">
              <a:rPr lang="en-US" smtClean="0"/>
              <a:t>11/21/2022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38D89FA6-8D64-42DE-8A02-4A6662349BFD}" type="datetime1">
              <a:rPr lang="en-US" smtClean="0"/>
              <a:t>11/21/2022</a:t>
            </a:fld>
            <a:endParaRPr lang="en-US" dirty="0"/>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dirty="0"/>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68"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A675F33-98AF-4B83-A3BB-0780A23145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3CD85834-55D9-470E-9834-623384F2476A}"/>
              </a:ext>
              <a:ext uri="{C183D7F6-B498-43B3-948B-1728B52AA6E4}">
                <adec:decorative xmlns:adec="http://schemas.microsoft.com/office/drawing/2017/decorative" val="1"/>
              </a:ext>
            </a:extLst>
          </p:cNvPr>
          <p:cNvPicPr>
            <a:picLocks noChangeAspect="1"/>
          </p:cNvPicPr>
          <p:nvPr/>
        </p:nvPicPr>
        <p:blipFill rotWithShape="1">
          <a:blip r:embed="rId2">
            <a:alphaModFix amt="40000"/>
          </a:blip>
          <a:srcRect t="9418" b="6313"/>
          <a:stretch/>
        </p:blipFill>
        <p:spPr>
          <a:xfrm>
            <a:off x="-3175" y="10"/>
            <a:ext cx="12192000" cy="6857990"/>
          </a:xfrm>
          <a:prstGeom prst="rect">
            <a:avLst/>
          </a:prstGeom>
        </p:spPr>
      </p:pic>
      <p:sp>
        <p:nvSpPr>
          <p:cNvPr id="2" name="Title 1">
            <a:extLst>
              <a:ext uri="{FF2B5EF4-FFF2-40B4-BE49-F238E27FC236}">
                <a16:creationId xmlns:a16="http://schemas.microsoft.com/office/drawing/2014/main" id="{DD812CC5-3F64-4837-AE94-66C400A325B0}"/>
              </a:ext>
            </a:extLst>
          </p:cNvPr>
          <p:cNvSpPr>
            <a:spLocks noGrp="1"/>
          </p:cNvSpPr>
          <p:nvPr>
            <p:ph type="ctrTitle"/>
          </p:nvPr>
        </p:nvSpPr>
        <p:spPr>
          <a:xfrm>
            <a:off x="684212" y="685800"/>
            <a:ext cx="9583194" cy="1947334"/>
          </a:xfrm>
        </p:spPr>
        <p:txBody>
          <a:bodyPr>
            <a:normAutofit/>
          </a:bodyPr>
          <a:lstStyle/>
          <a:p>
            <a:r>
              <a:rPr lang="en-US" sz="6000" dirty="0"/>
              <a:t>The Endocrine system</a:t>
            </a:r>
            <a:br>
              <a:rPr lang="en-US" dirty="0"/>
            </a:br>
            <a:r>
              <a:rPr lang="en-US" sz="1800" dirty="0"/>
              <a:t>Dc 7900 - 7919</a:t>
            </a:r>
            <a:endParaRPr lang="en-US" dirty="0"/>
          </a:p>
        </p:txBody>
      </p:sp>
      <p:sp>
        <p:nvSpPr>
          <p:cNvPr id="3" name="Subtitle 2">
            <a:extLst>
              <a:ext uri="{FF2B5EF4-FFF2-40B4-BE49-F238E27FC236}">
                <a16:creationId xmlns:a16="http://schemas.microsoft.com/office/drawing/2014/main" id="{150012D5-B732-49FA-8D2C-A5C52B3641FB}"/>
              </a:ext>
            </a:extLst>
          </p:cNvPr>
          <p:cNvSpPr>
            <a:spLocks noGrp="1"/>
          </p:cNvSpPr>
          <p:nvPr>
            <p:ph type="subTitle" idx="1"/>
          </p:nvPr>
        </p:nvSpPr>
        <p:spPr>
          <a:xfrm>
            <a:off x="684212" y="3843867"/>
            <a:ext cx="6765100" cy="1947333"/>
          </a:xfrm>
        </p:spPr>
        <p:txBody>
          <a:bodyPr>
            <a:normAutofit/>
          </a:bodyPr>
          <a:lstStyle/>
          <a:p>
            <a:r>
              <a:rPr lang="en-US" dirty="0">
                <a:solidFill>
                  <a:schemeClr val="tx1"/>
                </a:solidFill>
              </a:rPr>
              <a:t>Guy Arnold</a:t>
            </a:r>
          </a:p>
          <a:p>
            <a:r>
              <a:rPr lang="en-US" sz="1600" dirty="0">
                <a:solidFill>
                  <a:schemeClr val="tx1"/>
                </a:solidFill>
              </a:rPr>
              <a:t>Field Veteran Service Officer</a:t>
            </a:r>
          </a:p>
        </p:txBody>
      </p:sp>
    </p:spTree>
    <p:extLst>
      <p:ext uri="{BB962C8B-B14F-4D97-AF65-F5344CB8AC3E}">
        <p14:creationId xmlns:p14="http://schemas.microsoft.com/office/powerpoint/2010/main" val="385731006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BA49F-80D1-4CBD-A560-13C7AA1D458C}"/>
              </a:ext>
            </a:extLst>
          </p:cNvPr>
          <p:cNvSpPr>
            <a:spLocks noGrp="1"/>
          </p:cNvSpPr>
          <p:nvPr>
            <p:ph type="title"/>
          </p:nvPr>
        </p:nvSpPr>
        <p:spPr>
          <a:xfrm>
            <a:off x="684213" y="685800"/>
            <a:ext cx="10906896" cy="1116874"/>
          </a:xfrm>
        </p:spPr>
        <p:txBody>
          <a:bodyPr/>
          <a:lstStyle/>
          <a:p>
            <a:r>
              <a:rPr lang="en-US" b="1" i="0" dirty="0">
                <a:effectLst/>
                <a:latin typeface="Helvetica Neue"/>
              </a:rPr>
              <a:t>Endocrine System Condition Ratings</a:t>
            </a:r>
            <a:br>
              <a:rPr lang="en-US" b="1" i="0" dirty="0">
                <a:effectLst/>
                <a:latin typeface="Helvetica Neue"/>
              </a:rPr>
            </a:br>
            <a:endParaRPr lang="en-US" dirty="0"/>
          </a:p>
        </p:txBody>
      </p:sp>
      <p:sp>
        <p:nvSpPr>
          <p:cNvPr id="3" name="Text Placeholder 2">
            <a:extLst>
              <a:ext uri="{FF2B5EF4-FFF2-40B4-BE49-F238E27FC236}">
                <a16:creationId xmlns:a16="http://schemas.microsoft.com/office/drawing/2014/main" id="{BE1DC4D5-A18C-4A48-9157-46A152C088BF}"/>
              </a:ext>
            </a:extLst>
          </p:cNvPr>
          <p:cNvSpPr>
            <a:spLocks noGrp="1"/>
          </p:cNvSpPr>
          <p:nvPr>
            <p:ph type="body" idx="1"/>
          </p:nvPr>
        </p:nvSpPr>
        <p:spPr>
          <a:xfrm>
            <a:off x="684211" y="1985554"/>
            <a:ext cx="10906895" cy="4008846"/>
          </a:xfrm>
        </p:spPr>
        <p:txBody>
          <a:bodyPr>
            <a:normAutofit lnSpcReduction="10000"/>
          </a:bodyPr>
          <a:lstStyle/>
          <a:p>
            <a:r>
              <a:rPr lang="en-US" dirty="0">
                <a:solidFill>
                  <a:schemeClr val="tx1"/>
                </a:solidFill>
              </a:rPr>
              <a:t>The VASRD (The Veteran Affairs Schedule for Rating Disabilities) offers ratings for the following conditions of the Endocrine System:</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Diabetes</a:t>
            </a:r>
          </a:p>
          <a:p>
            <a:pPr marL="342900" indent="-342900">
              <a:buFont typeface="Arial" panose="020B0604020202020204" pitchFamily="34" charset="0"/>
              <a:buChar char="•"/>
            </a:pPr>
            <a:r>
              <a:rPr lang="en-US" dirty="0">
                <a:solidFill>
                  <a:schemeClr val="tx1"/>
                </a:solidFill>
              </a:rPr>
              <a:t>Conditions of the Thyroid</a:t>
            </a:r>
          </a:p>
          <a:p>
            <a:pPr marL="342900" indent="-342900">
              <a:buFont typeface="Arial" panose="020B0604020202020204" pitchFamily="34" charset="0"/>
              <a:buChar char="•"/>
            </a:pPr>
            <a:r>
              <a:rPr lang="en-US" dirty="0">
                <a:solidFill>
                  <a:schemeClr val="tx1"/>
                </a:solidFill>
              </a:rPr>
              <a:t>Conditions of the Parathyroid</a:t>
            </a:r>
          </a:p>
          <a:p>
            <a:pPr marL="342900" indent="-342900">
              <a:buFont typeface="Arial" panose="020B0604020202020204" pitchFamily="34" charset="0"/>
              <a:buChar char="•"/>
            </a:pPr>
            <a:r>
              <a:rPr lang="en-US" dirty="0">
                <a:solidFill>
                  <a:schemeClr val="tx1"/>
                </a:solidFill>
              </a:rPr>
              <a:t>Conditions of the Pituitary Gland</a:t>
            </a:r>
          </a:p>
          <a:p>
            <a:pPr marL="342900" indent="-342900">
              <a:buFont typeface="Arial" panose="020B0604020202020204" pitchFamily="34" charset="0"/>
              <a:buChar char="•"/>
            </a:pPr>
            <a:r>
              <a:rPr lang="en-US" dirty="0">
                <a:solidFill>
                  <a:schemeClr val="tx1"/>
                </a:solidFill>
              </a:rPr>
              <a:t>Conditions of the Adrenal Gland</a:t>
            </a:r>
          </a:p>
          <a:p>
            <a:pPr marL="342900" indent="-342900">
              <a:buFont typeface="Arial" panose="020B0604020202020204" pitchFamily="34" charset="0"/>
              <a:buChar char="•"/>
            </a:pPr>
            <a:r>
              <a:rPr lang="en-US" dirty="0">
                <a:solidFill>
                  <a:schemeClr val="tx1"/>
                </a:solidFill>
              </a:rPr>
              <a:t>Conditions affecting multiple Glands</a:t>
            </a:r>
          </a:p>
          <a:p>
            <a:pPr marL="342900" indent="-342900">
              <a:buFont typeface="Arial" panose="020B0604020202020204" pitchFamily="34" charset="0"/>
              <a:buChar char="•"/>
            </a:pPr>
            <a:r>
              <a:rPr lang="en-US" dirty="0">
                <a:solidFill>
                  <a:schemeClr val="tx1"/>
                </a:solidFill>
              </a:rPr>
              <a:t>Cancer and Tumors of the Endocrine System</a:t>
            </a:r>
          </a:p>
        </p:txBody>
      </p:sp>
    </p:spTree>
    <p:extLst>
      <p:ext uri="{BB962C8B-B14F-4D97-AF65-F5344CB8AC3E}">
        <p14:creationId xmlns:p14="http://schemas.microsoft.com/office/powerpoint/2010/main" val="3290905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15C7-D9E1-4D30-A02D-25E4C2590FD2}"/>
              </a:ext>
            </a:extLst>
          </p:cNvPr>
          <p:cNvSpPr>
            <a:spLocks noGrp="1"/>
          </p:cNvSpPr>
          <p:nvPr>
            <p:ph type="title"/>
          </p:nvPr>
        </p:nvSpPr>
        <p:spPr>
          <a:xfrm>
            <a:off x="684213" y="685800"/>
            <a:ext cx="10915604" cy="5497286"/>
          </a:xfrm>
        </p:spPr>
        <p:txBody>
          <a:bodyPr>
            <a:normAutofit/>
          </a:bodyPr>
          <a:lstStyle/>
          <a:p>
            <a:r>
              <a:rPr lang="en-US" sz="2200" dirty="0"/>
              <a:t>If a condition is not directly listed on the Endocrine System Ratings page, it is rated under the code that best describes it or its dominant symptoms.</a:t>
            </a:r>
            <a:br>
              <a:rPr lang="en-US" sz="2200" dirty="0"/>
            </a:br>
            <a:br>
              <a:rPr lang="en-US" dirty="0"/>
            </a:br>
            <a:r>
              <a:rPr lang="en-US" sz="2200" dirty="0"/>
              <a:t>Ratings for conditions of the </a:t>
            </a:r>
            <a:r>
              <a:rPr lang="en-US" sz="2200" b="1" dirty="0"/>
              <a:t>ovaries</a:t>
            </a:r>
            <a:r>
              <a:rPr lang="en-US" sz="2200" dirty="0"/>
              <a:t> are included on the Female Reproductive System page, and ratings for conditions of the </a:t>
            </a:r>
            <a:r>
              <a:rPr lang="en-US" sz="2200" b="1" dirty="0"/>
              <a:t>testes</a:t>
            </a:r>
            <a:r>
              <a:rPr lang="en-US" sz="2200" dirty="0"/>
              <a:t> are included on the Genitourinary System page. </a:t>
            </a:r>
            <a:br>
              <a:rPr lang="en-US" sz="2200" dirty="0"/>
            </a:br>
            <a:br>
              <a:rPr lang="en-US" sz="2200" dirty="0"/>
            </a:br>
            <a:r>
              <a:rPr lang="en-US" sz="2200" dirty="0"/>
              <a:t>In addition to or instead of the standard disability compensation for Endocrine System conditions, complete loss of use of the reproductive organs may also qualify for Special Monthly Compensation. </a:t>
            </a:r>
          </a:p>
        </p:txBody>
      </p:sp>
    </p:spTree>
    <p:extLst>
      <p:ext uri="{BB962C8B-B14F-4D97-AF65-F5344CB8AC3E}">
        <p14:creationId xmlns:p14="http://schemas.microsoft.com/office/powerpoint/2010/main" val="6839836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C2619-C207-47DF-ABDF-6AB0DBBE78D4}"/>
              </a:ext>
            </a:extLst>
          </p:cNvPr>
          <p:cNvSpPr>
            <a:spLocks noGrp="1"/>
          </p:cNvSpPr>
          <p:nvPr>
            <p:ph type="title"/>
          </p:nvPr>
        </p:nvSpPr>
        <p:spPr>
          <a:xfrm>
            <a:off x="684213" y="685800"/>
            <a:ext cx="10058400" cy="2275114"/>
          </a:xfrm>
        </p:spPr>
        <p:txBody>
          <a:bodyPr/>
          <a:lstStyle/>
          <a:p>
            <a:r>
              <a:rPr lang="en-US" dirty="0"/>
              <a:t>One of the top endocrine issues that veterans file for:</a:t>
            </a:r>
            <a:br>
              <a:rPr lang="en-US" sz="3200" dirty="0">
                <a:solidFill>
                  <a:schemeClr val="tx1"/>
                </a:solidFill>
              </a:rPr>
            </a:br>
            <a:endParaRPr lang="en-US" dirty="0"/>
          </a:p>
        </p:txBody>
      </p:sp>
      <p:sp>
        <p:nvSpPr>
          <p:cNvPr id="3" name="Text Placeholder 2">
            <a:extLst>
              <a:ext uri="{FF2B5EF4-FFF2-40B4-BE49-F238E27FC236}">
                <a16:creationId xmlns:a16="http://schemas.microsoft.com/office/drawing/2014/main" id="{2A713857-5FAC-4C61-A174-F5E4465DDFC3}"/>
              </a:ext>
            </a:extLst>
          </p:cNvPr>
          <p:cNvSpPr>
            <a:spLocks noGrp="1"/>
          </p:cNvSpPr>
          <p:nvPr>
            <p:ph type="body" idx="1"/>
          </p:nvPr>
        </p:nvSpPr>
        <p:spPr>
          <a:xfrm>
            <a:off x="684211" y="1994263"/>
            <a:ext cx="10906897" cy="4000137"/>
          </a:xfrm>
        </p:spPr>
        <p:txBody>
          <a:bodyPr>
            <a:normAutofit/>
          </a:bodyPr>
          <a:lstStyle/>
          <a:p>
            <a:r>
              <a:rPr lang="en-US" sz="3600" dirty="0">
                <a:solidFill>
                  <a:schemeClr val="tx1"/>
                </a:solidFill>
              </a:rPr>
              <a:t>Diabetes Mellitus</a:t>
            </a:r>
          </a:p>
        </p:txBody>
      </p:sp>
    </p:spTree>
    <p:extLst>
      <p:ext uri="{BB962C8B-B14F-4D97-AF65-F5344CB8AC3E}">
        <p14:creationId xmlns:p14="http://schemas.microsoft.com/office/powerpoint/2010/main" val="2076521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0EFB3-DC1B-4875-AF2E-EA30C4882FBB}"/>
              </a:ext>
            </a:extLst>
          </p:cNvPr>
          <p:cNvSpPr>
            <a:spLocks noGrp="1"/>
          </p:cNvSpPr>
          <p:nvPr>
            <p:ph type="title"/>
          </p:nvPr>
        </p:nvSpPr>
        <p:spPr>
          <a:xfrm>
            <a:off x="684213" y="478971"/>
            <a:ext cx="10906896" cy="888275"/>
          </a:xfrm>
        </p:spPr>
        <p:txBody>
          <a:bodyPr/>
          <a:lstStyle/>
          <a:p>
            <a:r>
              <a:rPr lang="en-US" dirty="0"/>
              <a:t>Diabetes Mellitus – DC 7913</a:t>
            </a:r>
          </a:p>
        </p:txBody>
      </p:sp>
      <p:sp>
        <p:nvSpPr>
          <p:cNvPr id="3" name="Text Placeholder 2">
            <a:extLst>
              <a:ext uri="{FF2B5EF4-FFF2-40B4-BE49-F238E27FC236}">
                <a16:creationId xmlns:a16="http://schemas.microsoft.com/office/drawing/2014/main" id="{CC553DAE-6C39-4C17-B46F-304706C47A0A}"/>
              </a:ext>
            </a:extLst>
          </p:cNvPr>
          <p:cNvSpPr>
            <a:spLocks noGrp="1"/>
          </p:cNvSpPr>
          <p:nvPr>
            <p:ph type="body" idx="1"/>
          </p:nvPr>
        </p:nvSpPr>
        <p:spPr>
          <a:xfrm>
            <a:off x="684211" y="1602377"/>
            <a:ext cx="10906895" cy="4392023"/>
          </a:xfrm>
        </p:spPr>
        <p:txBody>
          <a:bodyPr>
            <a:normAutofit fontScale="62500" lnSpcReduction="20000"/>
          </a:bodyPr>
          <a:lstStyle/>
          <a:p>
            <a:r>
              <a:rPr lang="en-US" sz="3200" dirty="0">
                <a:solidFill>
                  <a:schemeClr val="tx1"/>
                </a:solidFill>
              </a:rPr>
              <a:t>Diabetes mellitus is a condition defined by persistently high levels of sugar (glucose) in the blood. There are several types of diabetes. The two most common are called type 1 diabetes and type 2 diabetes.</a:t>
            </a:r>
          </a:p>
          <a:p>
            <a:endParaRPr lang="en-US" sz="3200" dirty="0">
              <a:solidFill>
                <a:schemeClr val="tx1"/>
              </a:solidFill>
            </a:endParaRPr>
          </a:p>
          <a:p>
            <a:r>
              <a:rPr lang="en-US" sz="3200" dirty="0">
                <a:solidFill>
                  <a:schemeClr val="tx1"/>
                </a:solidFill>
              </a:rPr>
              <a:t>During digestion, food is broken down into its basic components. Carbohydrates are broken down into simple sugars, primarily glucose. Glucose is a critically important source of energy for the body’s cells. To provide energy to the cells, glucose needs to leave the bloodstream and get inside the cells.</a:t>
            </a:r>
          </a:p>
          <a:p>
            <a:endParaRPr lang="en-US" sz="3200" dirty="0">
              <a:solidFill>
                <a:schemeClr val="tx1"/>
              </a:solidFill>
            </a:endParaRPr>
          </a:p>
          <a:p>
            <a:r>
              <a:rPr lang="en-US" sz="3200" dirty="0">
                <a:solidFill>
                  <a:schemeClr val="tx1"/>
                </a:solidFill>
              </a:rPr>
              <a:t>An organ in the abdomen called the pancreas produces a hormone called insulin, which is essential to helping glucose get into the body's cells. In a person without diabetes, the pancreas produces more insulin whenever blood levels of glucose rise (for example, after a meal), and the insulin signals the body's cells to take in the glucose. In diabetes, either the pancreas's ability to produce insulin or the cells' response to insulin is altered.</a:t>
            </a:r>
          </a:p>
        </p:txBody>
      </p:sp>
    </p:spTree>
    <p:extLst>
      <p:ext uri="{BB962C8B-B14F-4D97-AF65-F5344CB8AC3E}">
        <p14:creationId xmlns:p14="http://schemas.microsoft.com/office/powerpoint/2010/main" val="3197954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7E9B3-3366-4E1D-AC77-C274FF148E47}"/>
              </a:ext>
            </a:extLst>
          </p:cNvPr>
          <p:cNvSpPr>
            <a:spLocks noGrp="1"/>
          </p:cNvSpPr>
          <p:nvPr>
            <p:ph type="title"/>
          </p:nvPr>
        </p:nvSpPr>
        <p:spPr>
          <a:xfrm>
            <a:off x="684213" y="685800"/>
            <a:ext cx="10906896" cy="1134291"/>
          </a:xfrm>
        </p:spPr>
        <p:txBody>
          <a:bodyPr/>
          <a:lstStyle/>
          <a:p>
            <a:r>
              <a:rPr lang="en-US" dirty="0"/>
              <a:t>Diabetes Mellitus Ratings</a:t>
            </a:r>
          </a:p>
        </p:txBody>
      </p:sp>
      <p:sp>
        <p:nvSpPr>
          <p:cNvPr id="3" name="Text Placeholder 2">
            <a:extLst>
              <a:ext uri="{FF2B5EF4-FFF2-40B4-BE49-F238E27FC236}">
                <a16:creationId xmlns:a16="http://schemas.microsoft.com/office/drawing/2014/main" id="{9A51B71A-D790-493A-A142-F708AC479AE8}"/>
              </a:ext>
            </a:extLst>
          </p:cNvPr>
          <p:cNvSpPr>
            <a:spLocks noGrp="1"/>
          </p:cNvSpPr>
          <p:nvPr>
            <p:ph type="body" idx="1"/>
          </p:nvPr>
        </p:nvSpPr>
        <p:spPr>
          <a:xfrm>
            <a:off x="684212" y="1759131"/>
            <a:ext cx="10906896" cy="4413069"/>
          </a:xfrm>
        </p:spPr>
        <p:txBody>
          <a:bodyPr>
            <a:normAutofit/>
          </a:bodyPr>
          <a:lstStyle/>
          <a:p>
            <a:r>
              <a:rPr lang="en-US" sz="2400" u="sng" dirty="0">
                <a:solidFill>
                  <a:schemeClr val="tx1"/>
                </a:solidFill>
              </a:rPr>
              <a:t>10% VA Disability Rating </a:t>
            </a:r>
            <a:r>
              <a:rPr lang="en-US" sz="2400" dirty="0">
                <a:solidFill>
                  <a:schemeClr val="tx1"/>
                </a:solidFill>
              </a:rPr>
              <a:t>- Manageable by restricted diet only</a:t>
            </a:r>
          </a:p>
          <a:p>
            <a:endParaRPr lang="en-US" sz="2400" dirty="0">
              <a:solidFill>
                <a:schemeClr val="tx1"/>
              </a:solidFill>
            </a:endParaRPr>
          </a:p>
          <a:p>
            <a:r>
              <a:rPr lang="en-US" sz="2400" dirty="0">
                <a:solidFill>
                  <a:schemeClr val="tx1"/>
                </a:solidFill>
              </a:rPr>
              <a:t>This rating criterion means that if the veteran has been diagnosed with diabetes mellitus and has been told by his doctor to watch his blood sugar and what he eats, the VA will pay him at a 10% level.  This level may not require insulin injections but will likely involve some fluctuations in blood pressure. </a:t>
            </a:r>
          </a:p>
        </p:txBody>
      </p:sp>
    </p:spTree>
    <p:extLst>
      <p:ext uri="{BB962C8B-B14F-4D97-AF65-F5344CB8AC3E}">
        <p14:creationId xmlns:p14="http://schemas.microsoft.com/office/powerpoint/2010/main" val="1629039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834B-2840-44F0-8A99-2FB34E096C37}"/>
              </a:ext>
            </a:extLst>
          </p:cNvPr>
          <p:cNvSpPr>
            <a:spLocks noGrp="1"/>
          </p:cNvSpPr>
          <p:nvPr>
            <p:ph type="title"/>
          </p:nvPr>
        </p:nvSpPr>
        <p:spPr>
          <a:xfrm>
            <a:off x="684212" y="685800"/>
            <a:ext cx="10915603" cy="768531"/>
          </a:xfrm>
        </p:spPr>
        <p:txBody>
          <a:bodyPr/>
          <a:lstStyle/>
          <a:p>
            <a:r>
              <a:rPr lang="en-US" dirty="0"/>
              <a:t>Diabetes Mellitus Ratings continued</a:t>
            </a:r>
          </a:p>
        </p:txBody>
      </p:sp>
      <p:sp>
        <p:nvSpPr>
          <p:cNvPr id="3" name="Text Placeholder 2">
            <a:extLst>
              <a:ext uri="{FF2B5EF4-FFF2-40B4-BE49-F238E27FC236}">
                <a16:creationId xmlns:a16="http://schemas.microsoft.com/office/drawing/2014/main" id="{388CF1E9-9658-4924-AF40-5D7E37F5D36B}"/>
              </a:ext>
            </a:extLst>
          </p:cNvPr>
          <p:cNvSpPr>
            <a:spLocks noGrp="1"/>
          </p:cNvSpPr>
          <p:nvPr>
            <p:ph type="body" idx="1"/>
          </p:nvPr>
        </p:nvSpPr>
        <p:spPr>
          <a:xfrm>
            <a:off x="684211" y="1976846"/>
            <a:ext cx="10915605" cy="4195354"/>
          </a:xfrm>
        </p:spPr>
        <p:txBody>
          <a:bodyPr>
            <a:normAutofit/>
          </a:bodyPr>
          <a:lstStyle/>
          <a:p>
            <a:r>
              <a:rPr lang="en-US" sz="2400" u="sng" dirty="0">
                <a:solidFill>
                  <a:schemeClr val="tx1"/>
                </a:solidFill>
              </a:rPr>
              <a:t>20% VA Disability Rating </a:t>
            </a:r>
            <a:r>
              <a:rPr lang="en-US" sz="2400" dirty="0">
                <a:solidFill>
                  <a:schemeClr val="tx1"/>
                </a:solidFill>
              </a:rPr>
              <a:t>- Requiring insulin and restricted diet, or; oral hypoglycemic agent and restricted diet</a:t>
            </a:r>
          </a:p>
          <a:p>
            <a:endParaRPr lang="en-US" sz="2400" dirty="0">
              <a:solidFill>
                <a:schemeClr val="tx1"/>
              </a:solidFill>
            </a:endParaRPr>
          </a:p>
          <a:p>
            <a:r>
              <a:rPr lang="en-US" sz="2400" dirty="0">
                <a:solidFill>
                  <a:schemeClr val="tx1"/>
                </a:solidFill>
              </a:rPr>
              <a:t>If a doctor prescribes a diabetic medication, in addition to a restricted diet, the VA will grant an increase to 20%. The medications are common oral hypoglycemic medications.</a:t>
            </a:r>
          </a:p>
        </p:txBody>
      </p:sp>
    </p:spTree>
    <p:extLst>
      <p:ext uri="{BB962C8B-B14F-4D97-AF65-F5344CB8AC3E}">
        <p14:creationId xmlns:p14="http://schemas.microsoft.com/office/powerpoint/2010/main" val="38843502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D6EB4-FAF9-42C7-A2A3-F8824B4CE00F}"/>
              </a:ext>
            </a:extLst>
          </p:cNvPr>
          <p:cNvSpPr>
            <a:spLocks noGrp="1"/>
          </p:cNvSpPr>
          <p:nvPr>
            <p:ph type="title"/>
          </p:nvPr>
        </p:nvSpPr>
        <p:spPr>
          <a:xfrm>
            <a:off x="684212" y="444138"/>
            <a:ext cx="10924313" cy="1149531"/>
          </a:xfrm>
        </p:spPr>
        <p:txBody>
          <a:bodyPr/>
          <a:lstStyle/>
          <a:p>
            <a:r>
              <a:rPr lang="en-US" dirty="0"/>
              <a:t>Diabetes Mellitus Ratings continued</a:t>
            </a:r>
          </a:p>
        </p:txBody>
      </p:sp>
      <p:sp>
        <p:nvSpPr>
          <p:cNvPr id="3" name="Text Placeholder 2">
            <a:extLst>
              <a:ext uri="{FF2B5EF4-FFF2-40B4-BE49-F238E27FC236}">
                <a16:creationId xmlns:a16="http://schemas.microsoft.com/office/drawing/2014/main" id="{15BEEDFE-58A4-40C4-A451-E6F5BFB591A4}"/>
              </a:ext>
            </a:extLst>
          </p:cNvPr>
          <p:cNvSpPr>
            <a:spLocks noGrp="1"/>
          </p:cNvSpPr>
          <p:nvPr>
            <p:ph type="body" idx="1"/>
          </p:nvPr>
        </p:nvSpPr>
        <p:spPr>
          <a:xfrm>
            <a:off x="684212" y="1828800"/>
            <a:ext cx="10924312" cy="4585062"/>
          </a:xfrm>
        </p:spPr>
        <p:txBody>
          <a:bodyPr>
            <a:normAutofit/>
          </a:bodyPr>
          <a:lstStyle/>
          <a:p>
            <a:r>
              <a:rPr lang="en-US" sz="2400" u="sng" dirty="0">
                <a:solidFill>
                  <a:schemeClr val="tx1"/>
                </a:solidFill>
              </a:rPr>
              <a:t>40% VA Disability Rating </a:t>
            </a:r>
            <a:r>
              <a:rPr lang="en-US" sz="2400" dirty="0">
                <a:solidFill>
                  <a:schemeClr val="tx1"/>
                </a:solidFill>
              </a:rPr>
              <a:t>- Requiring insulin AND restricted diet AND regulation of activities</a:t>
            </a:r>
          </a:p>
          <a:p>
            <a:endParaRPr lang="en-US" sz="2400" dirty="0">
              <a:solidFill>
                <a:schemeClr val="tx1"/>
              </a:solidFill>
            </a:endParaRPr>
          </a:p>
          <a:p>
            <a:r>
              <a:rPr lang="en-US" sz="2400" dirty="0">
                <a:solidFill>
                  <a:schemeClr val="tx1"/>
                </a:solidFill>
              </a:rPr>
              <a:t>Notice that the VA rating code includes “and’s” but no “</a:t>
            </a:r>
            <a:r>
              <a:rPr lang="en-US" sz="2400" dirty="0" err="1">
                <a:solidFill>
                  <a:schemeClr val="tx1"/>
                </a:solidFill>
              </a:rPr>
              <a:t>or’s</a:t>
            </a:r>
            <a:r>
              <a:rPr lang="en-US" sz="2400" dirty="0">
                <a:solidFill>
                  <a:schemeClr val="tx1"/>
                </a:solidFill>
              </a:rPr>
              <a:t>”. In order to qualify for this rating, the veteran must be on insulin, and on a restricted diet, and unable to pursue certain types of activities.</a:t>
            </a:r>
          </a:p>
        </p:txBody>
      </p:sp>
    </p:spTree>
    <p:extLst>
      <p:ext uri="{BB962C8B-B14F-4D97-AF65-F5344CB8AC3E}">
        <p14:creationId xmlns:p14="http://schemas.microsoft.com/office/powerpoint/2010/main" val="2139024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6AEC-6C8F-4F62-BF80-A29EA54EBAD2}"/>
              </a:ext>
            </a:extLst>
          </p:cNvPr>
          <p:cNvSpPr>
            <a:spLocks noGrp="1"/>
          </p:cNvSpPr>
          <p:nvPr>
            <p:ph type="title"/>
          </p:nvPr>
        </p:nvSpPr>
        <p:spPr>
          <a:xfrm>
            <a:off x="684212" y="426721"/>
            <a:ext cx="10924313" cy="1149529"/>
          </a:xfrm>
        </p:spPr>
        <p:txBody>
          <a:bodyPr/>
          <a:lstStyle/>
          <a:p>
            <a:r>
              <a:rPr lang="en-US" dirty="0"/>
              <a:t>Diabetes Mellitus Ratings continued</a:t>
            </a:r>
          </a:p>
        </p:txBody>
      </p:sp>
      <p:sp>
        <p:nvSpPr>
          <p:cNvPr id="3" name="Text Placeholder 2">
            <a:extLst>
              <a:ext uri="{FF2B5EF4-FFF2-40B4-BE49-F238E27FC236}">
                <a16:creationId xmlns:a16="http://schemas.microsoft.com/office/drawing/2014/main" id="{D2ABD6E4-D99C-41AF-B9F7-16A6B4B599C0}"/>
              </a:ext>
            </a:extLst>
          </p:cNvPr>
          <p:cNvSpPr>
            <a:spLocks noGrp="1"/>
          </p:cNvSpPr>
          <p:nvPr>
            <p:ph type="body" idx="1"/>
          </p:nvPr>
        </p:nvSpPr>
        <p:spPr>
          <a:xfrm>
            <a:off x="684212" y="1837508"/>
            <a:ext cx="10906897" cy="4593771"/>
          </a:xfrm>
        </p:spPr>
        <p:txBody>
          <a:bodyPr/>
          <a:lstStyle/>
          <a:p>
            <a:r>
              <a:rPr lang="en-US" u="sng" dirty="0">
                <a:solidFill>
                  <a:schemeClr val="tx1"/>
                </a:solidFill>
              </a:rPr>
              <a:t>60% VA Disability Rating </a:t>
            </a:r>
            <a:r>
              <a:rPr lang="en-US" dirty="0">
                <a:solidFill>
                  <a:schemeClr val="tx1"/>
                </a:solidFill>
              </a:rPr>
              <a:t>- Requiring insulin AND restricted diet AND regulation of activities with episodes of ketoacidosis or hypoglycemic reactions requiring one or two hospitalizations per year or twice a month visits to a diabetic care provider, plus complications that would not be compensable if separately evaluated</a:t>
            </a:r>
          </a:p>
          <a:p>
            <a:endParaRPr lang="en-US" dirty="0">
              <a:solidFill>
                <a:schemeClr val="tx1"/>
              </a:solidFill>
            </a:endParaRPr>
          </a:p>
          <a:p>
            <a:r>
              <a:rPr lang="en-US" dirty="0">
                <a:solidFill>
                  <a:schemeClr val="tx1"/>
                </a:solidFill>
              </a:rPr>
              <a:t>Requiring insulin AND restricted diet AND regulation of activities. The rating code then adds new elements. </a:t>
            </a:r>
          </a:p>
          <a:p>
            <a:endParaRPr lang="en-US" dirty="0">
              <a:solidFill>
                <a:schemeClr val="tx1"/>
              </a:solidFill>
            </a:endParaRPr>
          </a:p>
          <a:p>
            <a:r>
              <a:rPr lang="en-US" dirty="0">
                <a:solidFill>
                  <a:schemeClr val="tx1"/>
                </a:solidFill>
              </a:rPr>
              <a:t>Episodes of ketoacidosis OR hypoglycemic episodes, requiring one of the following:</a:t>
            </a:r>
          </a:p>
          <a:p>
            <a:pPr marL="342900" indent="-342900">
              <a:buFont typeface="Arial" panose="020B0604020202020204" pitchFamily="34" charset="0"/>
              <a:buChar char="•"/>
            </a:pPr>
            <a:r>
              <a:rPr lang="en-US" dirty="0">
                <a:solidFill>
                  <a:schemeClr val="tx1"/>
                </a:solidFill>
              </a:rPr>
              <a:t>One or two hospitalizations per year; OR</a:t>
            </a:r>
          </a:p>
          <a:p>
            <a:pPr marL="342900" indent="-342900">
              <a:buFont typeface="Arial" panose="020B0604020202020204" pitchFamily="34" charset="0"/>
              <a:buChar char="•"/>
            </a:pPr>
            <a:r>
              <a:rPr lang="en-US" dirty="0">
                <a:solidFill>
                  <a:schemeClr val="tx1"/>
                </a:solidFill>
              </a:rPr>
              <a:t>Twice a month visits to diabetic care provider</a:t>
            </a:r>
          </a:p>
          <a:p>
            <a:endParaRPr lang="en-US" dirty="0"/>
          </a:p>
          <a:p>
            <a:endParaRPr lang="en-US" dirty="0"/>
          </a:p>
        </p:txBody>
      </p:sp>
    </p:spTree>
    <p:extLst>
      <p:ext uri="{BB962C8B-B14F-4D97-AF65-F5344CB8AC3E}">
        <p14:creationId xmlns:p14="http://schemas.microsoft.com/office/powerpoint/2010/main" val="67582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5056-B17F-4646-8D8F-E03D379D109E}"/>
              </a:ext>
            </a:extLst>
          </p:cNvPr>
          <p:cNvSpPr>
            <a:spLocks noGrp="1"/>
          </p:cNvSpPr>
          <p:nvPr>
            <p:ph type="title"/>
          </p:nvPr>
        </p:nvSpPr>
        <p:spPr>
          <a:xfrm>
            <a:off x="684212" y="452846"/>
            <a:ext cx="10898187" cy="923108"/>
          </a:xfrm>
        </p:spPr>
        <p:txBody>
          <a:bodyPr/>
          <a:lstStyle/>
          <a:p>
            <a:r>
              <a:rPr lang="en-US" dirty="0"/>
              <a:t>Diabetes Mellitus Ratings continued</a:t>
            </a:r>
          </a:p>
        </p:txBody>
      </p:sp>
      <p:sp>
        <p:nvSpPr>
          <p:cNvPr id="3" name="Text Placeholder 2">
            <a:extLst>
              <a:ext uri="{FF2B5EF4-FFF2-40B4-BE49-F238E27FC236}">
                <a16:creationId xmlns:a16="http://schemas.microsoft.com/office/drawing/2014/main" id="{B75950C9-8C64-4CEA-A0FE-277AD39A5EA2}"/>
              </a:ext>
            </a:extLst>
          </p:cNvPr>
          <p:cNvSpPr>
            <a:spLocks noGrp="1"/>
          </p:cNvSpPr>
          <p:nvPr>
            <p:ph type="body" idx="1"/>
          </p:nvPr>
        </p:nvSpPr>
        <p:spPr>
          <a:xfrm>
            <a:off x="684211" y="1593669"/>
            <a:ext cx="10898187" cy="4811485"/>
          </a:xfrm>
        </p:spPr>
        <p:txBody>
          <a:bodyPr/>
          <a:lstStyle/>
          <a:p>
            <a:r>
              <a:rPr lang="en-US" sz="2400" u="sng" dirty="0">
                <a:solidFill>
                  <a:schemeClr val="tx1"/>
                </a:solidFill>
              </a:rPr>
              <a:t>100% VA Disability Rating </a:t>
            </a:r>
            <a:r>
              <a:rPr lang="en-US" sz="2400" dirty="0">
                <a:solidFill>
                  <a:schemeClr val="tx1"/>
                </a:solidFill>
              </a:rPr>
              <a:t>- Require insulin injections frequently. Have a restricted diet. Must regulate their physical activity. Have been hospitalized three times a year or more. Experiencing progressive weight loss or strength reduction.</a:t>
            </a:r>
          </a:p>
          <a:p>
            <a:endParaRPr lang="en-US" sz="2400" dirty="0">
              <a:solidFill>
                <a:schemeClr val="tx1"/>
              </a:solidFill>
            </a:endParaRPr>
          </a:p>
          <a:p>
            <a:endParaRPr lang="en-US" dirty="0"/>
          </a:p>
        </p:txBody>
      </p:sp>
    </p:spTree>
    <p:extLst>
      <p:ext uri="{BB962C8B-B14F-4D97-AF65-F5344CB8AC3E}">
        <p14:creationId xmlns:p14="http://schemas.microsoft.com/office/powerpoint/2010/main" val="9111355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8225DA-CEC6-4FF4-9DC8-18CFC9B31C70}"/>
              </a:ext>
            </a:extLst>
          </p:cNvPr>
          <p:cNvSpPr>
            <a:spLocks noGrp="1"/>
          </p:cNvSpPr>
          <p:nvPr>
            <p:ph type="title"/>
          </p:nvPr>
        </p:nvSpPr>
        <p:spPr>
          <a:xfrm>
            <a:off x="684213" y="470264"/>
            <a:ext cx="10915604" cy="914400"/>
          </a:xfrm>
        </p:spPr>
        <p:txBody>
          <a:bodyPr>
            <a:normAutofit fontScale="90000"/>
          </a:bodyPr>
          <a:lstStyle/>
          <a:p>
            <a:r>
              <a:rPr lang="en-US" b="1" dirty="0"/>
              <a:t>Secondary Conditions </a:t>
            </a:r>
            <a:r>
              <a:rPr lang="en-US" dirty="0"/>
              <a:t>Associated with Diabetes Mellitus</a:t>
            </a:r>
          </a:p>
        </p:txBody>
      </p:sp>
      <p:sp>
        <p:nvSpPr>
          <p:cNvPr id="3" name="Text Placeholder 2">
            <a:extLst>
              <a:ext uri="{FF2B5EF4-FFF2-40B4-BE49-F238E27FC236}">
                <a16:creationId xmlns:a16="http://schemas.microsoft.com/office/drawing/2014/main" id="{2846C889-BE24-4191-89C8-B3B4186D9984}"/>
              </a:ext>
            </a:extLst>
          </p:cNvPr>
          <p:cNvSpPr>
            <a:spLocks noGrp="1"/>
          </p:cNvSpPr>
          <p:nvPr>
            <p:ph type="body" idx="1"/>
          </p:nvPr>
        </p:nvSpPr>
        <p:spPr>
          <a:xfrm>
            <a:off x="684211" y="1593669"/>
            <a:ext cx="10915603" cy="4794067"/>
          </a:xfrm>
        </p:spPr>
        <p:txBody>
          <a:bodyPr>
            <a:normAutofit fontScale="92500" lnSpcReduction="20000"/>
          </a:bodyPr>
          <a:lstStyle/>
          <a:p>
            <a:r>
              <a:rPr lang="en-US" dirty="0">
                <a:solidFill>
                  <a:schemeClr val="tx1"/>
                </a:solidFill>
              </a:rPr>
              <a:t>Diabetes is a lifelong, chronic, condition that can lead to severe complications across various human body organ systems. VA has recognized that some of these complications are so disabling that they may also receive a VA disability rating and be compensable as </a:t>
            </a:r>
            <a:r>
              <a:rPr lang="en-US" b="1" dirty="0">
                <a:solidFill>
                  <a:schemeClr val="tx1"/>
                </a:solidFill>
              </a:rPr>
              <a:t>secondary</a:t>
            </a:r>
            <a:r>
              <a:rPr lang="en-US" dirty="0">
                <a:solidFill>
                  <a:schemeClr val="tx1"/>
                </a:solidFill>
              </a:rPr>
              <a:t> service-connected conditions.</a:t>
            </a:r>
          </a:p>
          <a:p>
            <a:endParaRPr lang="en-US" dirty="0">
              <a:solidFill>
                <a:schemeClr val="tx1"/>
              </a:solidFill>
            </a:endParaRPr>
          </a:p>
          <a:p>
            <a:pPr marL="342900" indent="-342900">
              <a:buFont typeface="Arial" panose="020B0604020202020204" pitchFamily="34" charset="0"/>
              <a:buChar char="•"/>
            </a:pPr>
            <a:r>
              <a:rPr lang="en-US" dirty="0">
                <a:solidFill>
                  <a:schemeClr val="tx1"/>
                </a:solidFill>
              </a:rPr>
              <a:t>Diabetic peripheral neuropathy</a:t>
            </a:r>
          </a:p>
          <a:p>
            <a:pPr marL="342900" indent="-342900">
              <a:buFont typeface="Arial" panose="020B0604020202020204" pitchFamily="34" charset="0"/>
              <a:buChar char="•"/>
            </a:pPr>
            <a:r>
              <a:rPr lang="en-US" dirty="0">
                <a:solidFill>
                  <a:schemeClr val="tx1"/>
                </a:solidFill>
              </a:rPr>
              <a:t>Renal dysfunction / severe kidney issues</a:t>
            </a:r>
          </a:p>
          <a:p>
            <a:pPr marL="342900" indent="-342900">
              <a:buFont typeface="Arial" panose="020B0604020202020204" pitchFamily="34" charset="0"/>
              <a:buChar char="•"/>
            </a:pPr>
            <a:r>
              <a:rPr lang="en-US" dirty="0">
                <a:solidFill>
                  <a:schemeClr val="tx1"/>
                </a:solidFill>
              </a:rPr>
              <a:t>ED (Erectile Dysfunction) – K Award</a:t>
            </a:r>
          </a:p>
          <a:p>
            <a:pPr marL="342900" indent="-342900">
              <a:buFont typeface="Arial" panose="020B0604020202020204" pitchFamily="34" charset="0"/>
              <a:buChar char="•"/>
            </a:pPr>
            <a:r>
              <a:rPr lang="en-US" dirty="0">
                <a:solidFill>
                  <a:schemeClr val="tx1"/>
                </a:solidFill>
              </a:rPr>
              <a:t>Hypertension and/or high blood pressure</a:t>
            </a:r>
          </a:p>
          <a:p>
            <a:pPr marL="342900" indent="-342900">
              <a:buFont typeface="Arial" panose="020B0604020202020204" pitchFamily="34" charset="0"/>
              <a:buChar char="•"/>
            </a:pPr>
            <a:r>
              <a:rPr lang="en-US" dirty="0">
                <a:solidFill>
                  <a:schemeClr val="tx1"/>
                </a:solidFill>
              </a:rPr>
              <a:t>Skin conditions</a:t>
            </a:r>
          </a:p>
          <a:p>
            <a:pPr marL="342900" indent="-342900">
              <a:buFont typeface="Arial" panose="020B0604020202020204" pitchFamily="34" charset="0"/>
              <a:buChar char="•"/>
            </a:pPr>
            <a:r>
              <a:rPr lang="en-US" dirty="0">
                <a:solidFill>
                  <a:schemeClr val="tx1"/>
                </a:solidFill>
              </a:rPr>
              <a:t>Diabetic retinopathy and other eye conditions like conjunctivitis or cataracts</a:t>
            </a:r>
          </a:p>
          <a:p>
            <a:pPr marL="342900" indent="-342900">
              <a:buFont typeface="Arial" panose="020B0604020202020204" pitchFamily="34" charset="0"/>
              <a:buChar char="•"/>
            </a:pPr>
            <a:r>
              <a:rPr lang="en-US" dirty="0">
                <a:solidFill>
                  <a:schemeClr val="tx1"/>
                </a:solidFill>
              </a:rPr>
              <a:t>Heart attacks</a:t>
            </a:r>
          </a:p>
          <a:p>
            <a:pPr marL="342900" indent="-342900">
              <a:buFont typeface="Arial" panose="020B0604020202020204" pitchFamily="34" charset="0"/>
              <a:buChar char="•"/>
            </a:pPr>
            <a:r>
              <a:rPr lang="en-US" dirty="0">
                <a:solidFill>
                  <a:schemeClr val="tx1"/>
                </a:solidFill>
              </a:rPr>
              <a:t>Strokes</a:t>
            </a:r>
          </a:p>
          <a:p>
            <a:pPr marL="342900" indent="-342900">
              <a:buFont typeface="Arial" panose="020B0604020202020204" pitchFamily="34" charset="0"/>
              <a:buChar char="•"/>
            </a:pPr>
            <a:r>
              <a:rPr lang="en-US" dirty="0">
                <a:solidFill>
                  <a:schemeClr val="tx1"/>
                </a:solidFill>
              </a:rPr>
              <a:t>Other Cardiac and cardiovascular medical complication</a:t>
            </a:r>
          </a:p>
        </p:txBody>
      </p:sp>
    </p:spTree>
    <p:extLst>
      <p:ext uri="{BB962C8B-B14F-4D97-AF65-F5344CB8AC3E}">
        <p14:creationId xmlns:p14="http://schemas.microsoft.com/office/powerpoint/2010/main" val="2434132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671B3-98A5-47E8-90A3-923C076C4367}"/>
              </a:ext>
            </a:extLst>
          </p:cNvPr>
          <p:cNvSpPr>
            <a:spLocks noGrp="1"/>
          </p:cNvSpPr>
          <p:nvPr>
            <p:ph type="title"/>
          </p:nvPr>
        </p:nvSpPr>
        <p:spPr>
          <a:xfrm>
            <a:off x="684211" y="539932"/>
            <a:ext cx="8534401" cy="600892"/>
          </a:xfrm>
        </p:spPr>
        <p:txBody>
          <a:bodyPr>
            <a:normAutofit fontScale="90000"/>
          </a:bodyPr>
          <a:lstStyle/>
          <a:p>
            <a:r>
              <a:rPr lang="en-US" dirty="0"/>
              <a:t>overview</a:t>
            </a:r>
          </a:p>
        </p:txBody>
      </p:sp>
      <p:sp>
        <p:nvSpPr>
          <p:cNvPr id="3" name="Text Placeholder 2">
            <a:extLst>
              <a:ext uri="{FF2B5EF4-FFF2-40B4-BE49-F238E27FC236}">
                <a16:creationId xmlns:a16="http://schemas.microsoft.com/office/drawing/2014/main" id="{D2E9481A-F88C-4C69-BCCF-4C1369F3CB7F}"/>
              </a:ext>
            </a:extLst>
          </p:cNvPr>
          <p:cNvSpPr>
            <a:spLocks noGrp="1"/>
          </p:cNvSpPr>
          <p:nvPr>
            <p:ph type="body" idx="1"/>
          </p:nvPr>
        </p:nvSpPr>
        <p:spPr>
          <a:xfrm>
            <a:off x="684213" y="1611086"/>
            <a:ext cx="8534400" cy="4706982"/>
          </a:xfrm>
        </p:spPr>
        <p:txBody>
          <a:bodyPr>
            <a:normAutofit/>
          </a:bodyPr>
          <a:lstStyle/>
          <a:p>
            <a:pPr marL="285750" indent="-285750">
              <a:buFont typeface="Arial" panose="020B0604020202020204" pitchFamily="34" charset="0"/>
              <a:buChar char="•"/>
            </a:pPr>
            <a:r>
              <a:rPr lang="en-US" sz="2800" dirty="0">
                <a:solidFill>
                  <a:schemeClr val="tx1"/>
                </a:solidFill>
              </a:rPr>
              <a:t>What is the “Endocrine System”</a:t>
            </a:r>
          </a:p>
          <a:p>
            <a:pPr marL="285750" indent="-285750">
              <a:buFont typeface="Arial" panose="020B0604020202020204" pitchFamily="34" charset="0"/>
              <a:buChar char="•"/>
            </a:pPr>
            <a:r>
              <a:rPr lang="en-US" sz="2800" dirty="0">
                <a:solidFill>
                  <a:schemeClr val="tx1"/>
                </a:solidFill>
              </a:rPr>
              <a:t>What makes up the Endocrine System</a:t>
            </a:r>
          </a:p>
          <a:p>
            <a:pPr marL="285750" indent="-285750">
              <a:buFont typeface="Arial" panose="020B0604020202020204" pitchFamily="34" charset="0"/>
              <a:buChar char="•"/>
            </a:pPr>
            <a:r>
              <a:rPr lang="en-US" sz="2800" dirty="0">
                <a:solidFill>
                  <a:schemeClr val="tx1"/>
                </a:solidFill>
              </a:rPr>
              <a:t>38 CFR 4.119 (DC 7900 – 7919)</a:t>
            </a:r>
          </a:p>
          <a:p>
            <a:pPr marL="285750" indent="-285750">
              <a:buFont typeface="Arial" panose="020B0604020202020204" pitchFamily="34" charset="0"/>
              <a:buChar char="•"/>
            </a:pPr>
            <a:r>
              <a:rPr lang="en-US" sz="2800" dirty="0">
                <a:solidFill>
                  <a:schemeClr val="tx1"/>
                </a:solidFill>
              </a:rPr>
              <a:t>Endocrine System Condition Ratings</a:t>
            </a:r>
          </a:p>
          <a:p>
            <a:pPr marL="285750" indent="-285750">
              <a:buFont typeface="Arial" panose="020B0604020202020204" pitchFamily="34" charset="0"/>
              <a:buChar char="•"/>
            </a:pPr>
            <a:r>
              <a:rPr lang="en-US" sz="2800" dirty="0">
                <a:solidFill>
                  <a:schemeClr val="tx1"/>
                </a:solidFill>
              </a:rPr>
              <a:t>One the top endocrine issues filed for and its ratings</a:t>
            </a:r>
          </a:p>
          <a:p>
            <a:pPr marL="742950" lvl="1" indent="-285750">
              <a:buFont typeface="Arial" panose="020B0604020202020204" pitchFamily="34" charset="0"/>
              <a:buChar char="•"/>
            </a:pPr>
            <a:r>
              <a:rPr lang="en-US" sz="2800" dirty="0">
                <a:solidFill>
                  <a:schemeClr val="tx2"/>
                </a:solidFill>
              </a:rPr>
              <a:t>Diabetes Mellitus</a:t>
            </a:r>
          </a:p>
          <a:p>
            <a:pPr marL="285750" indent="-285750">
              <a:buFont typeface="Arial" panose="020B0604020202020204" pitchFamily="34" charset="0"/>
              <a:buChar char="•"/>
            </a:pPr>
            <a:r>
              <a:rPr lang="en-US" sz="2800" dirty="0">
                <a:solidFill>
                  <a:schemeClr val="tx1"/>
                </a:solidFill>
              </a:rPr>
              <a:t>Secondary Conditions</a:t>
            </a:r>
          </a:p>
        </p:txBody>
      </p:sp>
    </p:spTree>
    <p:extLst>
      <p:ext uri="{BB962C8B-B14F-4D97-AF65-F5344CB8AC3E}">
        <p14:creationId xmlns:p14="http://schemas.microsoft.com/office/powerpoint/2010/main" val="15727425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3517-E322-4AD2-82DD-71C7091244A8}"/>
              </a:ext>
            </a:extLst>
          </p:cNvPr>
          <p:cNvSpPr>
            <a:spLocks noGrp="1"/>
          </p:cNvSpPr>
          <p:nvPr>
            <p:ph type="title"/>
          </p:nvPr>
        </p:nvSpPr>
        <p:spPr>
          <a:xfrm>
            <a:off x="684213" y="487680"/>
            <a:ext cx="10889478" cy="888274"/>
          </a:xfrm>
        </p:spPr>
        <p:txBody>
          <a:bodyPr/>
          <a:lstStyle/>
          <a:p>
            <a:r>
              <a:rPr lang="en-US" dirty="0"/>
              <a:t>Fact!!!</a:t>
            </a:r>
          </a:p>
        </p:txBody>
      </p:sp>
      <p:sp>
        <p:nvSpPr>
          <p:cNvPr id="3" name="Text Placeholder 2">
            <a:extLst>
              <a:ext uri="{FF2B5EF4-FFF2-40B4-BE49-F238E27FC236}">
                <a16:creationId xmlns:a16="http://schemas.microsoft.com/office/drawing/2014/main" id="{D6B945B5-E9FD-4FE4-96CE-91449FD9DD1B}"/>
              </a:ext>
            </a:extLst>
          </p:cNvPr>
          <p:cNvSpPr>
            <a:spLocks noGrp="1"/>
          </p:cNvSpPr>
          <p:nvPr>
            <p:ph type="body" idx="1"/>
          </p:nvPr>
        </p:nvSpPr>
        <p:spPr>
          <a:xfrm>
            <a:off x="684211" y="1619794"/>
            <a:ext cx="10889477" cy="4750526"/>
          </a:xfrm>
        </p:spPr>
        <p:txBody>
          <a:bodyPr>
            <a:normAutofit fontScale="92500" lnSpcReduction="20000"/>
          </a:bodyPr>
          <a:lstStyle/>
          <a:p>
            <a:r>
              <a:rPr lang="en-US" dirty="0">
                <a:solidFill>
                  <a:schemeClr val="tx1"/>
                </a:solidFill>
              </a:rPr>
              <a:t>Diabetes and Agent Orange</a:t>
            </a:r>
          </a:p>
          <a:p>
            <a:r>
              <a:rPr lang="en-US" dirty="0">
                <a:solidFill>
                  <a:schemeClr val="tx1"/>
                </a:solidFill>
              </a:rPr>
              <a:t>There is no shortage of medical literature on the connection between type 2 diabetes and veterans who were exposed to Agent Orange in Vietnam, Korea, and Thailand. In fact, the VA’s 2015 Annual Benefits Report noted diabetes mellitus as a result of agent orange exposure as the 9th most prevalent service-connected disability of all compensation recipients, with an estimated 431,166 claims awarded.</a:t>
            </a:r>
          </a:p>
          <a:p>
            <a:endParaRPr lang="en-US" dirty="0">
              <a:solidFill>
                <a:schemeClr val="tx1"/>
              </a:solidFill>
            </a:endParaRPr>
          </a:p>
          <a:p>
            <a:r>
              <a:rPr lang="en-US" dirty="0">
                <a:solidFill>
                  <a:schemeClr val="tx1"/>
                </a:solidFill>
              </a:rPr>
              <a:t>In 2015, there were 1,347,883 disability compensation recipients of the Vietnam Era, constituting 32% of the veteran population receiving benefits. Do the math and you find that almost 32% of the Vietnam veterans receiving compensation have diabetes mellitus according to the Department of Veterans Affairs. Interestingly, 411,698 of those individuals are males.</a:t>
            </a:r>
          </a:p>
          <a:p>
            <a:endParaRPr lang="en-US" dirty="0">
              <a:solidFill>
                <a:schemeClr val="tx1"/>
              </a:solidFill>
            </a:endParaRPr>
          </a:p>
          <a:p>
            <a:r>
              <a:rPr lang="en-US" dirty="0">
                <a:solidFill>
                  <a:schemeClr val="tx1"/>
                </a:solidFill>
              </a:rPr>
              <a:t>Of course, these statistics are only reflective of the veterans receiving veteran’s disability compensation. Imagine what the statistics would be if they included non-service-connected veterans as well!</a:t>
            </a:r>
          </a:p>
        </p:txBody>
      </p:sp>
    </p:spTree>
    <p:extLst>
      <p:ext uri="{BB962C8B-B14F-4D97-AF65-F5344CB8AC3E}">
        <p14:creationId xmlns:p14="http://schemas.microsoft.com/office/powerpoint/2010/main" val="19593700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DCE5-5795-4ECE-A197-2592C34CC9F5}"/>
              </a:ext>
            </a:extLst>
          </p:cNvPr>
          <p:cNvSpPr>
            <a:spLocks noGrp="1"/>
          </p:cNvSpPr>
          <p:nvPr>
            <p:ph type="title"/>
          </p:nvPr>
        </p:nvSpPr>
        <p:spPr>
          <a:xfrm>
            <a:off x="684213" y="685799"/>
            <a:ext cx="10915604" cy="5488577"/>
          </a:xfrm>
        </p:spPr>
        <p:txBody>
          <a:bodyPr>
            <a:normAutofit/>
          </a:bodyPr>
          <a:lstStyle/>
          <a:p>
            <a:r>
              <a:rPr lang="en-US" sz="8800" dirty="0"/>
              <a:t>Thank you</a:t>
            </a:r>
          </a:p>
        </p:txBody>
      </p:sp>
    </p:spTree>
    <p:extLst>
      <p:ext uri="{BB962C8B-B14F-4D97-AF65-F5344CB8AC3E}">
        <p14:creationId xmlns:p14="http://schemas.microsoft.com/office/powerpoint/2010/main" val="262594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1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cxnSp>
        <p:nvCxnSpPr>
          <p:cNvPr id="83" name="Straight Connector 55">
            <a:extLst>
              <a:ext uri="{FF2B5EF4-FFF2-40B4-BE49-F238E27FC236}">
                <a16:creationId xmlns:a16="http://schemas.microsoft.com/office/drawing/2014/main" id="{8FD48FB1-66D8-4676-B0AA-C139A1DB78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4" name="Straight Connector 57">
            <a:extLst>
              <a:ext uri="{FF2B5EF4-FFF2-40B4-BE49-F238E27FC236}">
                <a16:creationId xmlns:a16="http://schemas.microsoft.com/office/drawing/2014/main" id="{F033F5AE-6728-4F19-8DED-658E674B3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5" name="Straight Connector 59">
            <a:extLst>
              <a:ext uri="{FF2B5EF4-FFF2-40B4-BE49-F238E27FC236}">
                <a16:creationId xmlns:a16="http://schemas.microsoft.com/office/drawing/2014/main" id="{82C7D74A-18BA-4709-A808-44E8815C443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6" name="Straight Connector 61">
            <a:extLst>
              <a:ext uri="{FF2B5EF4-FFF2-40B4-BE49-F238E27FC236}">
                <a16:creationId xmlns:a16="http://schemas.microsoft.com/office/drawing/2014/main" id="{B5164A3F-1561-4039-8185-AB0EEB713E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7" name="Straight Connector 63">
            <a:extLst>
              <a:ext uri="{FF2B5EF4-FFF2-40B4-BE49-F238E27FC236}">
                <a16:creationId xmlns:a16="http://schemas.microsoft.com/office/drawing/2014/main" id="{2A35DB53-42BE-460E-9CA1-1294C98463C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 useBgFill="1">
        <p:nvSpPr>
          <p:cNvPr id="88" name="Rectangle 65">
            <a:extLst>
              <a:ext uri="{FF2B5EF4-FFF2-40B4-BE49-F238E27FC236}">
                <a16:creationId xmlns:a16="http://schemas.microsoft.com/office/drawing/2014/main" id="{ED2D7C63-562A-41C7-892E-0C73F5D59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67AEE6-F4EF-4C3B-8FF0-3B74E04411EF}"/>
              </a:ext>
            </a:extLst>
          </p:cNvPr>
          <p:cNvSpPr>
            <a:spLocks noGrp="1"/>
          </p:cNvSpPr>
          <p:nvPr>
            <p:ph type="title"/>
          </p:nvPr>
        </p:nvSpPr>
        <p:spPr>
          <a:xfrm>
            <a:off x="5116738" y="685799"/>
            <a:ext cx="6159273" cy="2971801"/>
          </a:xfrm>
        </p:spPr>
        <p:txBody>
          <a:bodyPr vert="horz" lIns="91440" tIns="45720" rIns="91440" bIns="45720" rtlCol="0" anchor="b">
            <a:normAutofit/>
          </a:bodyPr>
          <a:lstStyle/>
          <a:p>
            <a:r>
              <a:rPr lang="en-US" sz="4800" dirty="0"/>
              <a:t>What is the Endocrine system?</a:t>
            </a:r>
          </a:p>
        </p:txBody>
      </p:sp>
      <p:pic>
        <p:nvPicPr>
          <p:cNvPr id="6" name="Picture Placeholder 5" descr="Diagram&#10;&#10;Description automatically generated">
            <a:extLst>
              <a:ext uri="{FF2B5EF4-FFF2-40B4-BE49-F238E27FC236}">
                <a16:creationId xmlns:a16="http://schemas.microsoft.com/office/drawing/2014/main" id="{B0E97425-8373-40AD-A516-FD7F8C4D53B5}"/>
              </a:ext>
            </a:extLst>
          </p:cNvPr>
          <p:cNvPicPr>
            <a:picLocks noGrp="1" noChangeAspect="1"/>
          </p:cNvPicPr>
          <p:nvPr>
            <p:ph type="pic" idx="1"/>
          </p:nvPr>
        </p:nvPicPr>
        <p:blipFill rotWithShape="1">
          <a:blip r:embed="rId2"/>
          <a:srcRect r="509"/>
          <a:stretch/>
        </p:blipFill>
        <p:spPr>
          <a:xfrm>
            <a:off x="20" y="10"/>
            <a:ext cx="4639713" cy="6857990"/>
          </a:xfrm>
          <a:prstGeom prst="rect">
            <a:avLst/>
          </a:prstGeom>
          <a:effectLst>
            <a:innerShdw blurRad="57150" dist="38100" dir="14460000">
              <a:prstClr val="black">
                <a:alpha val="70000"/>
              </a:prstClr>
            </a:innerShdw>
          </a:effectLst>
        </p:spPr>
      </p:pic>
      <p:grpSp>
        <p:nvGrpSpPr>
          <p:cNvPr id="89" name="Group 67">
            <a:extLst>
              <a:ext uri="{FF2B5EF4-FFF2-40B4-BE49-F238E27FC236}">
                <a16:creationId xmlns:a16="http://schemas.microsoft.com/office/drawing/2014/main" id="{6DF25E23-BE15-4E36-A700-59F0CE8C54A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206969" y="2963333"/>
            <a:ext cx="2981858" cy="3208867"/>
            <a:chOff x="9206969" y="2963333"/>
            <a:chExt cx="2981858" cy="3208867"/>
          </a:xfrm>
        </p:grpSpPr>
        <p:cxnSp>
          <p:nvCxnSpPr>
            <p:cNvPr id="69" name="Straight Connector 68">
              <a:extLst>
                <a:ext uri="{FF2B5EF4-FFF2-40B4-BE49-F238E27FC236}">
                  <a16:creationId xmlns:a16="http://schemas.microsoft.com/office/drawing/2014/main" id="{2CE9353A-F333-4305-BED0-D126D75F5D8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0" name="Straight Connector 69">
              <a:extLst>
                <a:ext uri="{FF2B5EF4-FFF2-40B4-BE49-F238E27FC236}">
                  <a16:creationId xmlns:a16="http://schemas.microsoft.com/office/drawing/2014/main" id="{95D1D327-6D34-4AB1-BBCB-FFD18B927B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C3D4CCB5-F27F-4868-B1D4-55D8654F07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2" name="Straight Connector 71">
              <a:extLst>
                <a:ext uri="{FF2B5EF4-FFF2-40B4-BE49-F238E27FC236}">
                  <a16:creationId xmlns:a16="http://schemas.microsoft.com/office/drawing/2014/main" id="{55F00F96-8833-4C32-AD31-05286BC800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3" name="Straight Connector 72">
              <a:extLst>
                <a:ext uri="{FF2B5EF4-FFF2-40B4-BE49-F238E27FC236}">
                  <a16:creationId xmlns:a16="http://schemas.microsoft.com/office/drawing/2014/main" id="{C22EE3D4-FE2C-4B01-BC8C-3CE2C6CC112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62542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7DA84-58ED-4C25-ADE8-C25E81F47B49}"/>
              </a:ext>
            </a:extLst>
          </p:cNvPr>
          <p:cNvSpPr>
            <a:spLocks noGrp="1"/>
          </p:cNvSpPr>
          <p:nvPr>
            <p:ph type="title"/>
          </p:nvPr>
        </p:nvSpPr>
        <p:spPr>
          <a:xfrm>
            <a:off x="684213" y="685800"/>
            <a:ext cx="10058400" cy="5627914"/>
          </a:xfrm>
        </p:spPr>
        <p:txBody>
          <a:bodyPr>
            <a:normAutofit/>
          </a:bodyPr>
          <a:lstStyle/>
          <a:p>
            <a:r>
              <a:rPr lang="en-US" dirty="0"/>
              <a:t>The Endocrine System </a:t>
            </a:r>
            <a:r>
              <a:rPr lang="en-US" sz="2000" dirty="0"/>
              <a:t>is a network of</a:t>
            </a:r>
            <a:r>
              <a:rPr lang="en-US" dirty="0"/>
              <a:t> glands </a:t>
            </a:r>
            <a:r>
              <a:rPr lang="en-US" sz="2200" dirty="0"/>
              <a:t>that create hormones to help regulate the body. These hormones control the growth of new cells and metabolism. Some organs, like the kidney, also help in producing hormones. </a:t>
            </a:r>
            <a:endParaRPr lang="en-US" dirty="0"/>
          </a:p>
        </p:txBody>
      </p:sp>
    </p:spTree>
    <p:extLst>
      <p:ext uri="{BB962C8B-B14F-4D97-AF65-F5344CB8AC3E}">
        <p14:creationId xmlns:p14="http://schemas.microsoft.com/office/powerpoint/2010/main" val="3248594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DA7BD-9A4C-4964-B1BC-1572D9C09705}"/>
              </a:ext>
            </a:extLst>
          </p:cNvPr>
          <p:cNvSpPr>
            <a:spLocks noGrp="1"/>
          </p:cNvSpPr>
          <p:nvPr>
            <p:ph type="title"/>
          </p:nvPr>
        </p:nvSpPr>
        <p:spPr>
          <a:xfrm>
            <a:off x="684213" y="685800"/>
            <a:ext cx="10058400" cy="1665514"/>
          </a:xfrm>
        </p:spPr>
        <p:txBody>
          <a:bodyPr/>
          <a:lstStyle/>
          <a:p>
            <a:r>
              <a:rPr lang="en-US" b="1" dirty="0"/>
              <a:t>What is the Endocrine system made up of?</a:t>
            </a:r>
          </a:p>
        </p:txBody>
      </p:sp>
      <p:sp>
        <p:nvSpPr>
          <p:cNvPr id="3" name="Text Placeholder 2">
            <a:extLst>
              <a:ext uri="{FF2B5EF4-FFF2-40B4-BE49-F238E27FC236}">
                <a16:creationId xmlns:a16="http://schemas.microsoft.com/office/drawing/2014/main" id="{174565C0-7CCE-4426-844A-0456F156DE39}"/>
              </a:ext>
            </a:extLst>
          </p:cNvPr>
          <p:cNvSpPr>
            <a:spLocks noGrp="1"/>
          </p:cNvSpPr>
          <p:nvPr>
            <p:ph type="body" idx="1"/>
          </p:nvPr>
        </p:nvSpPr>
        <p:spPr>
          <a:xfrm>
            <a:off x="684211" y="2063931"/>
            <a:ext cx="10889479" cy="3930469"/>
          </a:xfrm>
        </p:spPr>
        <p:txBody>
          <a:bodyPr>
            <a:normAutofit/>
          </a:bodyPr>
          <a:lstStyle/>
          <a:p>
            <a:r>
              <a:rPr lang="en-US" sz="2800" dirty="0">
                <a:solidFill>
                  <a:schemeClr val="tx1"/>
                </a:solidFill>
              </a:rPr>
              <a:t>The Endocrine System is made up of the hypothalamus, thymus, pituitary gland, thyroid gland, parathyroid glands, adrenal glands, pineal gland, reproductive glands (ovaries or testes), and the pancreas. All these parts work together to keep the body in balance.</a:t>
            </a:r>
          </a:p>
        </p:txBody>
      </p:sp>
    </p:spTree>
    <p:extLst>
      <p:ext uri="{BB962C8B-B14F-4D97-AF65-F5344CB8AC3E}">
        <p14:creationId xmlns:p14="http://schemas.microsoft.com/office/powerpoint/2010/main" val="415297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886A8-CBC0-4C63-95B6-504095A36F19}"/>
              </a:ext>
            </a:extLst>
          </p:cNvPr>
          <p:cNvSpPr>
            <a:spLocks noGrp="1"/>
          </p:cNvSpPr>
          <p:nvPr>
            <p:ph type="title"/>
          </p:nvPr>
        </p:nvSpPr>
        <p:spPr>
          <a:xfrm>
            <a:off x="684213" y="685800"/>
            <a:ext cx="10058400" cy="5471160"/>
          </a:xfrm>
        </p:spPr>
        <p:txBody>
          <a:bodyPr/>
          <a:lstStyle/>
          <a:p>
            <a:r>
              <a:rPr lang="en-US" sz="3200" dirty="0"/>
              <a:t>The Endocrine system </a:t>
            </a:r>
            <a:br>
              <a:rPr lang="en-US" sz="3200" dirty="0"/>
            </a:br>
            <a:r>
              <a:rPr lang="en-US" sz="3200" dirty="0"/>
              <a:t>38 CFR 4.119</a:t>
            </a:r>
            <a:br>
              <a:rPr lang="en-US" sz="3200" dirty="0"/>
            </a:br>
            <a:r>
              <a:rPr lang="en-US" sz="3200" dirty="0"/>
              <a:t>Diagnostic codes  7900 - 7919</a:t>
            </a:r>
            <a:br>
              <a:rPr lang="en-US" sz="3200" dirty="0"/>
            </a:br>
            <a:endParaRPr lang="en-US" dirty="0"/>
          </a:p>
        </p:txBody>
      </p:sp>
    </p:spTree>
    <p:extLst>
      <p:ext uri="{BB962C8B-B14F-4D97-AF65-F5344CB8AC3E}">
        <p14:creationId xmlns:p14="http://schemas.microsoft.com/office/powerpoint/2010/main" val="336306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3AB939-0DCC-4B7C-B916-4A8A24B66476}"/>
              </a:ext>
            </a:extLst>
          </p:cNvPr>
          <p:cNvSpPr>
            <a:spLocks noGrp="1"/>
          </p:cNvSpPr>
          <p:nvPr>
            <p:ph type="title"/>
          </p:nvPr>
        </p:nvSpPr>
        <p:spPr>
          <a:xfrm>
            <a:off x="627018" y="478971"/>
            <a:ext cx="10955382" cy="5886995"/>
          </a:xfrm>
        </p:spPr>
        <p:txBody>
          <a:bodyPr/>
          <a:lstStyle/>
          <a:p>
            <a:r>
              <a:rPr lang="en-US" b="1" i="0" dirty="0">
                <a:solidFill>
                  <a:srgbClr val="FFFFFF"/>
                </a:solidFill>
                <a:effectLst/>
                <a:latin typeface="Verdana" panose="020B0604030504040204" pitchFamily="34" charset="0"/>
              </a:rPr>
              <a:t>7900</a:t>
            </a:r>
            <a:r>
              <a:rPr lang="en-US" b="0" i="0" dirty="0">
                <a:solidFill>
                  <a:srgbClr val="FFFFFF"/>
                </a:solidFill>
                <a:effectLst/>
                <a:latin typeface="Verdana" panose="020B0604030504040204" pitchFamily="34" charset="0"/>
              </a:rPr>
              <a:t> - Hyperthyroidism</a:t>
            </a:r>
            <a:br>
              <a:rPr lang="en-US" b="1"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7901</a:t>
            </a:r>
            <a:r>
              <a:rPr lang="en-US" b="0" i="0" dirty="0">
                <a:solidFill>
                  <a:srgbClr val="FFFFFF"/>
                </a:solidFill>
                <a:effectLst/>
                <a:latin typeface="Verdana" panose="020B0604030504040204" pitchFamily="34" charset="0"/>
              </a:rPr>
              <a:t> - Thyroid enlargement, toxic</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7902</a:t>
            </a:r>
            <a:r>
              <a:rPr lang="en-US" b="0" i="0" dirty="0">
                <a:solidFill>
                  <a:srgbClr val="FFFFFF"/>
                </a:solidFill>
                <a:effectLst/>
                <a:latin typeface="Verdana" panose="020B0604030504040204" pitchFamily="34" charset="0"/>
              </a:rPr>
              <a:t> - Thyroid enlargement, nontoxic</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7903</a:t>
            </a:r>
            <a:r>
              <a:rPr lang="en-US" b="0" i="0" dirty="0">
                <a:solidFill>
                  <a:srgbClr val="FFFFFF"/>
                </a:solidFill>
                <a:effectLst/>
                <a:latin typeface="Verdana" panose="020B0604030504040204" pitchFamily="34" charset="0"/>
              </a:rPr>
              <a:t> - Hypothyroidism</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7904</a:t>
            </a:r>
            <a:r>
              <a:rPr lang="en-US" b="0" i="0" dirty="0">
                <a:solidFill>
                  <a:srgbClr val="FFFFFF"/>
                </a:solidFill>
                <a:effectLst/>
                <a:latin typeface="Verdana" panose="020B0604030504040204" pitchFamily="34" charset="0"/>
              </a:rPr>
              <a:t> - Hyperparathyroidism</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7905</a:t>
            </a:r>
            <a:r>
              <a:rPr lang="en-US" b="0" i="0" dirty="0">
                <a:solidFill>
                  <a:srgbClr val="FFFFFF"/>
                </a:solidFill>
                <a:effectLst/>
                <a:latin typeface="Verdana" panose="020B0604030504040204" pitchFamily="34" charset="0"/>
              </a:rPr>
              <a:t> - Hypoparathyroidism</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7906</a:t>
            </a:r>
            <a:r>
              <a:rPr lang="en-US" b="0" i="0" dirty="0">
                <a:solidFill>
                  <a:srgbClr val="FFFFFF"/>
                </a:solidFill>
                <a:effectLst/>
                <a:latin typeface="Verdana" panose="020B0604030504040204" pitchFamily="34" charset="0"/>
              </a:rPr>
              <a:t> - Thyroiditis</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7907</a:t>
            </a:r>
            <a:r>
              <a:rPr lang="en-US" b="0" i="0" dirty="0">
                <a:solidFill>
                  <a:srgbClr val="FFFFFF"/>
                </a:solidFill>
                <a:effectLst/>
                <a:latin typeface="Verdana" panose="020B0604030504040204" pitchFamily="34" charset="0"/>
              </a:rPr>
              <a:t> - Cushing's syndrome</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7908</a:t>
            </a:r>
            <a:r>
              <a:rPr lang="en-US" b="0" i="0" dirty="0">
                <a:solidFill>
                  <a:srgbClr val="FFFFFF"/>
                </a:solidFill>
                <a:effectLst/>
                <a:latin typeface="Verdana" panose="020B0604030504040204" pitchFamily="34" charset="0"/>
              </a:rPr>
              <a:t> - Acromegaly</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7909</a:t>
            </a:r>
            <a:r>
              <a:rPr lang="en-US" b="0" i="0" dirty="0">
                <a:solidFill>
                  <a:srgbClr val="FFFFFF"/>
                </a:solidFill>
                <a:effectLst/>
                <a:latin typeface="Verdana" panose="020B0604030504040204" pitchFamily="34" charset="0"/>
              </a:rPr>
              <a:t> - Diabetes insipidus</a:t>
            </a:r>
            <a:br>
              <a:rPr lang="en-US" b="0" i="0" dirty="0">
                <a:solidFill>
                  <a:srgbClr val="FFFFFF"/>
                </a:solidFill>
                <a:effectLst/>
                <a:latin typeface="Verdana" panose="020B0604030504040204" pitchFamily="34" charset="0"/>
              </a:rPr>
            </a:br>
            <a:endParaRPr lang="en-US" dirty="0"/>
          </a:p>
        </p:txBody>
      </p:sp>
    </p:spTree>
    <p:extLst>
      <p:ext uri="{BB962C8B-B14F-4D97-AF65-F5344CB8AC3E}">
        <p14:creationId xmlns:p14="http://schemas.microsoft.com/office/powerpoint/2010/main" val="51592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5B45E-35F0-4B55-8060-E41A5B8BBDDB}"/>
              </a:ext>
            </a:extLst>
          </p:cNvPr>
          <p:cNvSpPr>
            <a:spLocks noGrp="1"/>
          </p:cNvSpPr>
          <p:nvPr>
            <p:ph type="title"/>
          </p:nvPr>
        </p:nvSpPr>
        <p:spPr>
          <a:xfrm>
            <a:off x="618309" y="685800"/>
            <a:ext cx="10981508" cy="5471160"/>
          </a:xfrm>
        </p:spPr>
        <p:txBody>
          <a:bodyPr/>
          <a:lstStyle/>
          <a:p>
            <a:r>
              <a:rPr lang="en-US" b="1" i="0" dirty="0">
                <a:solidFill>
                  <a:srgbClr val="FFFFFF"/>
                </a:solidFill>
                <a:effectLst/>
                <a:latin typeface="Verdana" panose="020B0604030504040204" pitchFamily="34" charset="0"/>
              </a:rPr>
              <a:t>7911</a:t>
            </a:r>
            <a:r>
              <a:rPr lang="en-US" b="0" i="0" dirty="0">
                <a:solidFill>
                  <a:srgbClr val="FFFFFF"/>
                </a:solidFill>
                <a:effectLst/>
                <a:latin typeface="Verdana" panose="020B0604030504040204" pitchFamily="34" charset="0"/>
              </a:rPr>
              <a:t> - Addison's disease (adrenocortical insufficiency)</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7912</a:t>
            </a:r>
            <a:r>
              <a:rPr lang="en-US" b="0" i="0" dirty="0">
                <a:solidFill>
                  <a:srgbClr val="FFFFFF"/>
                </a:solidFill>
                <a:effectLst/>
                <a:latin typeface="Verdana" panose="020B0604030504040204" pitchFamily="34" charset="0"/>
              </a:rPr>
              <a:t> - Polyglandular syndrome (multiple endocrine neoplasia, autoimmune polyglandular syndrome)</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7913</a:t>
            </a:r>
            <a:r>
              <a:rPr lang="en-US" b="0" i="0" dirty="0">
                <a:solidFill>
                  <a:srgbClr val="FFFFFF"/>
                </a:solidFill>
                <a:effectLst/>
                <a:latin typeface="Verdana" panose="020B0604030504040204" pitchFamily="34" charset="0"/>
              </a:rPr>
              <a:t> - Diabetes mellitus</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7914</a:t>
            </a:r>
            <a:r>
              <a:rPr lang="en-US" b="0" i="0" dirty="0">
                <a:solidFill>
                  <a:srgbClr val="FFFFFF"/>
                </a:solidFill>
                <a:effectLst/>
                <a:latin typeface="Verdana" panose="020B0604030504040204" pitchFamily="34" charset="0"/>
              </a:rPr>
              <a:t> - Neoplasm, malignant, any specified part of the endocrine system</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7915</a:t>
            </a:r>
            <a:r>
              <a:rPr lang="en-US" b="0" i="0" dirty="0">
                <a:solidFill>
                  <a:srgbClr val="FFFFFF"/>
                </a:solidFill>
                <a:effectLst/>
                <a:latin typeface="Verdana" panose="020B0604030504040204" pitchFamily="34" charset="0"/>
              </a:rPr>
              <a:t> - Neoplasm, benign, any specified part of the endocrine system</a:t>
            </a:r>
            <a:br>
              <a:rPr lang="en-US" b="0" i="0" dirty="0">
                <a:solidFill>
                  <a:srgbClr val="FFFFFF"/>
                </a:solidFill>
                <a:effectLst/>
                <a:latin typeface="Verdana" panose="020B0604030504040204" pitchFamily="34" charset="0"/>
              </a:rPr>
            </a:br>
            <a:endParaRPr lang="en-US" dirty="0"/>
          </a:p>
        </p:txBody>
      </p:sp>
    </p:spTree>
    <p:extLst>
      <p:ext uri="{BB962C8B-B14F-4D97-AF65-F5344CB8AC3E}">
        <p14:creationId xmlns:p14="http://schemas.microsoft.com/office/powerpoint/2010/main" val="242397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AA364-6523-48F7-B817-3B1F9506DB37}"/>
              </a:ext>
            </a:extLst>
          </p:cNvPr>
          <p:cNvSpPr>
            <a:spLocks noGrp="1"/>
          </p:cNvSpPr>
          <p:nvPr>
            <p:ph type="title"/>
          </p:nvPr>
        </p:nvSpPr>
        <p:spPr>
          <a:xfrm>
            <a:off x="618308" y="685799"/>
            <a:ext cx="10964091" cy="5479869"/>
          </a:xfrm>
        </p:spPr>
        <p:txBody>
          <a:bodyPr/>
          <a:lstStyle/>
          <a:p>
            <a:r>
              <a:rPr lang="en-US" b="1" i="0" dirty="0">
                <a:solidFill>
                  <a:srgbClr val="FFFFFF"/>
                </a:solidFill>
                <a:effectLst/>
                <a:latin typeface="Verdana" panose="020B0604030504040204" pitchFamily="34" charset="0"/>
              </a:rPr>
              <a:t>7916</a:t>
            </a:r>
            <a:r>
              <a:rPr lang="en-US" b="0" i="0" dirty="0">
                <a:solidFill>
                  <a:srgbClr val="FFFFFF"/>
                </a:solidFill>
                <a:effectLst/>
                <a:latin typeface="Verdana" panose="020B0604030504040204" pitchFamily="34" charset="0"/>
              </a:rPr>
              <a:t> - Hyperpituitarism (prolactin secreting pituitary dysfunction)</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7917</a:t>
            </a:r>
            <a:r>
              <a:rPr lang="en-US" b="0" i="0" dirty="0">
                <a:solidFill>
                  <a:srgbClr val="FFFFFF"/>
                </a:solidFill>
                <a:effectLst/>
                <a:latin typeface="Verdana" panose="020B0604030504040204" pitchFamily="34" charset="0"/>
              </a:rPr>
              <a:t> - Hyperaldosteronism (benign or malignant)</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7918</a:t>
            </a:r>
            <a:r>
              <a:rPr lang="en-US" b="0" i="0" dirty="0">
                <a:solidFill>
                  <a:srgbClr val="FFFFFF"/>
                </a:solidFill>
                <a:effectLst/>
                <a:latin typeface="Verdana" panose="020B0604030504040204" pitchFamily="34" charset="0"/>
              </a:rPr>
              <a:t> - Pheochromocytoma (benign or malignant)</a:t>
            </a:r>
            <a:br>
              <a:rPr lang="en-US" b="0" i="0" dirty="0">
                <a:solidFill>
                  <a:srgbClr val="FFFFFF"/>
                </a:solidFill>
                <a:effectLst/>
                <a:latin typeface="Verdana" panose="020B0604030504040204" pitchFamily="34" charset="0"/>
              </a:rPr>
            </a:br>
            <a:r>
              <a:rPr lang="en-US" b="1" i="0" dirty="0">
                <a:solidFill>
                  <a:srgbClr val="FFFFFF"/>
                </a:solidFill>
                <a:effectLst/>
                <a:latin typeface="Verdana" panose="020B0604030504040204" pitchFamily="34" charset="0"/>
              </a:rPr>
              <a:t>7919</a:t>
            </a:r>
            <a:r>
              <a:rPr lang="en-US" b="0" i="0" dirty="0">
                <a:solidFill>
                  <a:srgbClr val="FFFFFF"/>
                </a:solidFill>
                <a:effectLst/>
                <a:latin typeface="Verdana" panose="020B0604030504040204" pitchFamily="34" charset="0"/>
              </a:rPr>
              <a:t> - C-cell hyperplasia of the thyroid</a:t>
            </a:r>
            <a:endParaRPr lang="en-US" dirty="0"/>
          </a:p>
        </p:txBody>
      </p:sp>
    </p:spTree>
    <p:extLst>
      <p:ext uri="{BB962C8B-B14F-4D97-AF65-F5344CB8AC3E}">
        <p14:creationId xmlns:p14="http://schemas.microsoft.com/office/powerpoint/2010/main" val="3177139231"/>
      </p:ext>
    </p:extLst>
  </p:cSld>
  <p:clrMapOvr>
    <a:masterClrMapping/>
  </p:clrMapOvr>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0B414F3-C833-4395-8C69-0E806C518171}">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55FDEB4C-941C-4EBE-9462-062D8A0ADE9E}">
  <ds:schemaRefs>
    <ds:schemaRef ds:uri="http://schemas.microsoft.com/sharepoint/v3/contenttype/forms"/>
  </ds:schemaRefs>
</ds:datastoreItem>
</file>

<file path=customXml/itemProps3.xml><?xml version="1.0" encoding="utf-8"?>
<ds:datastoreItem xmlns:ds="http://schemas.openxmlformats.org/officeDocument/2006/customXml" ds:itemID="{00B8EF33-82AA-4779-AFAA-C56669D00DA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Slice design</Template>
  <TotalTime>1904</TotalTime>
  <Words>1267</Words>
  <Application>Microsoft Office PowerPoint</Application>
  <PresentationFormat>Widescreen</PresentationFormat>
  <Paragraphs>80</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Century Gothic</vt:lpstr>
      <vt:lpstr>Helvetica Neue</vt:lpstr>
      <vt:lpstr>Verdana</vt:lpstr>
      <vt:lpstr>Wingdings 3</vt:lpstr>
      <vt:lpstr>Slice</vt:lpstr>
      <vt:lpstr>The Endocrine system Dc 7900 - 7919</vt:lpstr>
      <vt:lpstr>overview</vt:lpstr>
      <vt:lpstr>What is the Endocrine system?</vt:lpstr>
      <vt:lpstr>The Endocrine System is a network of glands that create hormones to help regulate the body. These hormones control the growth of new cells and metabolism. Some organs, like the kidney, also help in producing hormones. </vt:lpstr>
      <vt:lpstr>What is the Endocrine system made up of?</vt:lpstr>
      <vt:lpstr>The Endocrine system  38 CFR 4.119 Diagnostic codes  7900 - 7919 </vt:lpstr>
      <vt:lpstr>7900 - Hyperthyroidism 7901 - Thyroid enlargement, toxic 7902 - Thyroid enlargement, nontoxic 7903 - Hypothyroidism 7904 - Hyperparathyroidism 7905 - Hypoparathyroidism 7906 - Thyroiditis 7907 - Cushing's syndrome 7908 - Acromegaly 7909 - Diabetes insipidus </vt:lpstr>
      <vt:lpstr>7911 - Addison's disease (adrenocortical insufficiency) 7912 - Polyglandular syndrome (multiple endocrine neoplasia, autoimmune polyglandular syndrome) 7913 - Diabetes mellitus 7914 - Neoplasm, malignant, any specified part of the endocrine system 7915 - Neoplasm, benign, any specified part of the endocrine system </vt:lpstr>
      <vt:lpstr>7916 - Hyperpituitarism (prolactin secreting pituitary dysfunction) 7917 - Hyperaldosteronism (benign or malignant) 7918 - Pheochromocytoma (benign or malignant) 7919 - C-cell hyperplasia of the thyroid</vt:lpstr>
      <vt:lpstr>Endocrine System Condition Ratings </vt:lpstr>
      <vt:lpstr>If a condition is not directly listed on the Endocrine System Ratings page, it is rated under the code that best describes it or its dominant symptoms.  Ratings for conditions of the ovaries are included on the Female Reproductive System page, and ratings for conditions of the testes are included on the Genitourinary System page.   In addition to or instead of the standard disability compensation for Endocrine System conditions, complete loss of use of the reproductive organs may also qualify for Special Monthly Compensation. </vt:lpstr>
      <vt:lpstr>One of the top endocrine issues that veterans file for: </vt:lpstr>
      <vt:lpstr>Diabetes Mellitus – DC 7913</vt:lpstr>
      <vt:lpstr>Diabetes Mellitus Ratings</vt:lpstr>
      <vt:lpstr>Diabetes Mellitus Ratings continued</vt:lpstr>
      <vt:lpstr>Diabetes Mellitus Ratings continued</vt:lpstr>
      <vt:lpstr>Diabetes Mellitus Ratings continued</vt:lpstr>
      <vt:lpstr>Diabetes Mellitus Ratings continued</vt:lpstr>
      <vt:lpstr>Secondary Conditions Associated with Diabetes Mellitus</vt:lpstr>
      <vt:lpstr>Fact!!!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Endocrine system Dc 7900 - 7919</dc:title>
  <dc:creator>Arnold, Guy</dc:creator>
  <cp:lastModifiedBy>Arnold, Guy</cp:lastModifiedBy>
  <cp:revision>1</cp:revision>
  <dcterms:created xsi:type="dcterms:W3CDTF">2022-09-29T19:58:06Z</dcterms:created>
  <dcterms:modified xsi:type="dcterms:W3CDTF">2022-11-21T13:30:59Z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